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51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08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02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96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82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32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5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00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21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5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5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r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E1ECA-3F53-4F74-BCE1-751C4CC70C9E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81521-E947-4079-89F4-9388FA87D5B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98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dafruit/Adafruit-Pi-Find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aspi.tv/2013/rpi-gpio-0-5-2a-now-has-software-pwm-how-to-use-i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dafruit/Adafruit-Pi-Finde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>
                <a:latin typeface="Press Start 2P" panose="02000503000000000000" pitchFamily="1" charset="0"/>
              </a:rPr>
              <a:t>Iot</a:t>
            </a:r>
            <a:endParaRPr lang="en-GB" dirty="0">
              <a:latin typeface="Press Start 2P" panose="02000503000000000000" pitchFamily="1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>
                <a:solidFill>
                  <a:srgbClr val="FFC000"/>
                </a:solidFill>
                <a:latin typeface="Press Start 2P" panose="02000503000000000000" pitchFamily="1" charset="0"/>
              </a:rPr>
              <a:t>Reading / Writing </a:t>
            </a:r>
            <a:r>
              <a:rPr lang="da-DK" sz="3200" dirty="0" err="1" smtClean="0">
                <a:solidFill>
                  <a:srgbClr val="FFC000"/>
                </a:solidFill>
                <a:latin typeface="Press Start 2P" panose="02000503000000000000" pitchFamily="1" charset="0"/>
              </a:rPr>
              <a:t>analogue</a:t>
            </a:r>
            <a:r>
              <a:rPr lang="da-DK" sz="3200" dirty="0" smtClean="0">
                <a:solidFill>
                  <a:srgbClr val="FFC000"/>
                </a:solidFill>
                <a:latin typeface="Press Start 2P" panose="02000503000000000000" pitchFamily="1" charset="0"/>
              </a:rPr>
              <a:t> </a:t>
            </a:r>
            <a:r>
              <a:rPr lang="da-DK" sz="3200" dirty="0" err="1" smtClean="0">
                <a:solidFill>
                  <a:srgbClr val="FFC000"/>
                </a:solidFill>
                <a:latin typeface="Press Start 2P" panose="02000503000000000000" pitchFamily="1" charset="0"/>
              </a:rPr>
              <a:t>devices</a:t>
            </a:r>
            <a:r>
              <a:rPr lang="en-GB" sz="3200" dirty="0">
                <a:solidFill>
                  <a:srgbClr val="FFC000"/>
                </a:solidFill>
                <a:latin typeface="Press Start 2P" panose="02000503000000000000" pitchFamily="1" charset="0"/>
              </a:rPr>
              <a:t> </a:t>
            </a:r>
            <a:r>
              <a:rPr lang="en-GB" sz="3200" dirty="0" smtClean="0">
                <a:solidFill>
                  <a:srgbClr val="FFC000"/>
                </a:solidFill>
                <a:latin typeface="Press Start 2P" panose="02000503000000000000" pitchFamily="1" charset="0"/>
              </a:rPr>
              <a:t/>
            </a:r>
            <a:br>
              <a:rPr lang="en-GB" sz="3200" dirty="0" smtClean="0">
                <a:solidFill>
                  <a:srgbClr val="FFC000"/>
                </a:solidFill>
                <a:latin typeface="Press Start 2P" panose="02000503000000000000" pitchFamily="1" charset="0"/>
              </a:rPr>
            </a:br>
            <a:r>
              <a:rPr lang="en-GB" sz="3200" dirty="0" smtClean="0">
                <a:solidFill>
                  <a:srgbClr val="FFC000"/>
                </a:solidFill>
                <a:latin typeface="Press Start 2P" panose="02000503000000000000" pitchFamily="1" charset="0"/>
              </a:rPr>
              <a:t>LED + Game-controller</a:t>
            </a:r>
            <a:endParaRPr lang="da-DK" sz="3200" dirty="0" smtClean="0">
              <a:solidFill>
                <a:srgbClr val="FFC000"/>
              </a:solidFill>
              <a:latin typeface="Press Start 2P" panose="02000503000000000000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64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Press Start 2P" panose="02000503000000000000" pitchFamily="1" charset="0"/>
              </a:rPr>
              <a:t>Recapitulation</a:t>
            </a:r>
            <a:endParaRPr lang="en-GB" dirty="0">
              <a:latin typeface="Press Start 2P" panose="02000503000000000000" pitchFamily="1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 up the Raspberry Pi</a:t>
            </a:r>
          </a:p>
          <a:p>
            <a:pPr lvl="1"/>
            <a:r>
              <a:rPr lang="en-GB" dirty="0" smtClean="0"/>
              <a:t>Burn the image to SD-card</a:t>
            </a:r>
          </a:p>
          <a:p>
            <a:pPr lvl="1"/>
            <a:r>
              <a:rPr lang="en-GB" dirty="0" smtClean="0"/>
              <a:t>See / get access to the R-Pi – </a:t>
            </a:r>
            <a:r>
              <a:rPr lang="en-GB" sz="2000" dirty="0" smtClean="0"/>
              <a:t>some problems to make the windows update DNS</a:t>
            </a:r>
          </a:p>
          <a:p>
            <a:pPr lvl="2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github.com/adafruit/Adafruit-Pi-Finder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Try the Linux environment</a:t>
            </a:r>
          </a:p>
          <a:p>
            <a:pPr lvl="1"/>
            <a:endParaRPr lang="da-DK" dirty="0"/>
          </a:p>
          <a:p>
            <a:r>
              <a:rPr lang="en-GB" dirty="0" smtClean="0"/>
              <a:t>Start of the Python programming</a:t>
            </a:r>
          </a:p>
          <a:p>
            <a:pPr lvl="1"/>
            <a:r>
              <a:rPr lang="en-GB" dirty="0" smtClean="0"/>
              <a:t>Simple GPIO access</a:t>
            </a:r>
          </a:p>
          <a:p>
            <a:pPr lvl="1"/>
            <a:r>
              <a:rPr lang="en-GB" dirty="0" smtClean="0"/>
              <a:t>Remember to use Pyhon3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07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Press Start 2P" panose="02000503000000000000" pitchFamily="1" charset="0"/>
              </a:rPr>
              <a:t>LED light </a:t>
            </a:r>
            <a:r>
              <a:rPr lang="en-GB" dirty="0">
                <a:latin typeface="Press Start 2P" panose="02000503000000000000" pitchFamily="1" charset="0"/>
              </a:rPr>
              <a:t>(RGB</a:t>
            </a:r>
            <a:r>
              <a:rPr lang="en-GB" dirty="0" smtClean="0">
                <a:latin typeface="Press Start 2P" panose="02000503000000000000" pitchFamily="1" charset="0"/>
              </a:rPr>
              <a:t>)</a:t>
            </a:r>
            <a:endParaRPr lang="en-GB" dirty="0">
              <a:latin typeface="Press Start 2P" panose="02000503000000000000" pitchFamily="1" charset="0"/>
            </a:endParaRPr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4467" y="1940323"/>
            <a:ext cx="3657917" cy="365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7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Press Start 2P" panose="02000503000000000000" pitchFamily="1" charset="0"/>
              </a:rPr>
              <a:t>LED controls</a:t>
            </a:r>
            <a:endParaRPr lang="en-GB" dirty="0">
              <a:latin typeface="Press Start 2P" panose="02000503000000000000" pitchFamily="1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5326626" cy="4351338"/>
          </a:xfrm>
        </p:spPr>
        <p:txBody>
          <a:bodyPr/>
          <a:lstStyle/>
          <a:p>
            <a:r>
              <a:rPr lang="en-GB" dirty="0" smtClean="0"/>
              <a:t>Set RGB to </a:t>
            </a:r>
            <a:r>
              <a:rPr lang="en-GB" dirty="0" err="1" smtClean="0"/>
              <a:t>on|off</a:t>
            </a:r>
            <a:r>
              <a:rPr lang="en-GB" dirty="0" smtClean="0"/>
              <a:t> (True | False )</a:t>
            </a:r>
          </a:p>
          <a:p>
            <a:pPr lvl="1"/>
            <a:endParaRPr lang="en-GB" dirty="0" smtClean="0"/>
          </a:p>
        </p:txBody>
      </p:sp>
      <p:sp>
        <p:nvSpPr>
          <p:cNvPr id="4" name="Tekstfelt 3"/>
          <p:cNvSpPr txBox="1"/>
          <p:nvPr/>
        </p:nvSpPr>
        <p:spPr>
          <a:xfrm>
            <a:off x="1173481" y="2708632"/>
            <a:ext cx="4100241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GPIO.setmode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(GPIO.BCM)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GPIO.setup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(14, GPIO.OUT)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GPIO.setup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(15, GPIO.OUT)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GPIO.setup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(18, GPIO.OUT)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GPIO.output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(14, GPIO.LOW)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GPIO.output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(15, GPIO.HIGH)</a:t>
            </a: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GPIO.output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(18, GPIO.HIGH)</a:t>
            </a: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>
          <a:xfrm>
            <a:off x="6631857" y="3803777"/>
            <a:ext cx="5560143" cy="2373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Set RGB to different level </a:t>
            </a:r>
          </a:p>
          <a:p>
            <a:pPr lvl="1"/>
            <a:r>
              <a:rPr lang="en-GB" dirty="0"/>
              <a:t>PWM Pulse-Width </a:t>
            </a:r>
            <a:r>
              <a:rPr lang="en-GB" dirty="0" smtClean="0"/>
              <a:t>Modulation</a:t>
            </a:r>
            <a:br>
              <a:rPr lang="en-GB" dirty="0" smtClean="0"/>
            </a:br>
            <a:endParaRPr lang="en-GB" dirty="0" smtClean="0"/>
          </a:p>
          <a:p>
            <a:pPr lvl="1"/>
            <a:r>
              <a:rPr lang="en-GB" dirty="0" smtClean="0"/>
              <a:t>Could also be useful when working with motors</a:t>
            </a:r>
          </a:p>
          <a:p>
            <a:pPr lvl="1"/>
            <a:endParaRPr lang="en-GB" dirty="0" smtClean="0"/>
          </a:p>
          <a:p>
            <a:pPr lvl="1"/>
            <a:endParaRPr lang="da-DK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77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Press Start 2P" panose="02000503000000000000" pitchFamily="1" charset="0"/>
              </a:rPr>
              <a:t>Pulse-Width </a:t>
            </a:r>
            <a:r>
              <a:rPr lang="en-GB" sz="3600" dirty="0">
                <a:latin typeface="Press Start 2P" panose="02000503000000000000" pitchFamily="1" charset="0"/>
              </a:rPr>
              <a:t>Modulation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dk1"/>
                </a:solidFill>
                <a:highlight>
                  <a:srgbClr val="FFFFFF"/>
                </a:highlight>
              </a:rPr>
              <a:t>“Do you remember when you were a kid, how you sometimes flicked the light switch on and off repeatedly, really quickly, to see what would happen</a:t>
            </a:r>
            <a:r>
              <a:rPr lang="en-GB" sz="3600" dirty="0" smtClean="0">
                <a:solidFill>
                  <a:schemeClr val="dk1"/>
                </a:solidFill>
                <a:highlight>
                  <a:srgbClr val="FFFFFF"/>
                </a:highlight>
              </a:rPr>
              <a:t>?</a:t>
            </a:r>
            <a:br>
              <a:rPr lang="en-GB" sz="3600" dirty="0" smtClean="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-GB" sz="3600" dirty="0" smtClean="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</a:p>
          <a:p>
            <a:r>
              <a:rPr lang="en-GB" sz="3600" dirty="0" smtClean="0">
                <a:solidFill>
                  <a:schemeClr val="dk1"/>
                </a:solidFill>
                <a:highlight>
                  <a:srgbClr val="FFFFFF"/>
                </a:highlight>
              </a:rPr>
              <a:t>And </a:t>
            </a:r>
            <a:r>
              <a:rPr lang="en-GB" sz="3600" dirty="0">
                <a:solidFill>
                  <a:schemeClr val="dk1"/>
                </a:solidFill>
                <a:highlight>
                  <a:srgbClr val="FFFFFF"/>
                </a:highlight>
              </a:rPr>
              <a:t>you were told not to do it in case something bad happened (and it never did)? That was crude PWM.” </a:t>
            </a:r>
            <a:r>
              <a:rPr lang="en-GB" sz="3600" dirty="0" smtClean="0">
                <a:solidFill>
                  <a:schemeClr val="dk1"/>
                </a:solidFill>
                <a:highlight>
                  <a:srgbClr val="FFFFFF"/>
                </a:highlight>
              </a:rPr>
              <a:t/>
            </a:r>
            <a:br>
              <a:rPr lang="en-GB" sz="3600" dirty="0" smtClean="0">
                <a:solidFill>
                  <a:schemeClr val="dk1"/>
                </a:solidFill>
                <a:highlight>
                  <a:srgbClr val="FFFFFF"/>
                </a:highlight>
              </a:rPr>
            </a:br>
            <a:endParaRPr lang="en-GB" sz="3600" dirty="0" smtClean="0">
              <a:solidFill>
                <a:schemeClr val="dk1"/>
              </a:solidFill>
              <a:highlight>
                <a:srgbClr val="FFFFFF"/>
              </a:highlight>
            </a:endParaRPr>
          </a:p>
          <a:p>
            <a:r>
              <a:rPr lang="en-GB" dirty="0" smtClean="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-GB" i="1" u="sng" dirty="0">
                <a:solidFill>
                  <a:schemeClr val="hlink"/>
                </a:solidFill>
                <a:highlight>
                  <a:srgbClr val="FFFFFF"/>
                </a:highlight>
                <a:hlinkClick r:id="rId2"/>
              </a:rPr>
              <a:t>raspi.tv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43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Press Start 2P" panose="02000503000000000000" pitchFamily="1" charset="0"/>
              </a:rPr>
              <a:t>Pulse-Width Modulation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>
              <a:spcBef>
                <a:spcPts val="0"/>
              </a:spcBef>
              <a:buChar char="●"/>
            </a:pPr>
            <a:r>
              <a:rPr lang="en-GB" dirty="0" smtClean="0">
                <a:solidFill>
                  <a:srgbClr val="0070C0"/>
                </a:solidFill>
              </a:rPr>
              <a:t>Frequency</a:t>
            </a:r>
          </a:p>
          <a:p>
            <a:pPr marL="457200" lvl="0">
              <a:spcBef>
                <a:spcPts val="0"/>
              </a:spcBef>
              <a:buChar char="●"/>
            </a:pPr>
            <a:endParaRPr lang="da-DK" dirty="0"/>
          </a:p>
          <a:p>
            <a:pPr marL="457200" lvl="0">
              <a:spcBef>
                <a:spcPts val="0"/>
              </a:spcBef>
              <a:buChar char="●"/>
            </a:pPr>
            <a:endParaRPr lang="da-DK" dirty="0" smtClean="0"/>
          </a:p>
          <a:p>
            <a:pPr marL="457200" lvl="0">
              <a:spcBef>
                <a:spcPts val="0"/>
              </a:spcBef>
              <a:buChar char="●"/>
            </a:pPr>
            <a:endParaRPr lang="da-DK" dirty="0"/>
          </a:p>
          <a:p>
            <a:pPr marL="457200" lvl="0">
              <a:spcBef>
                <a:spcPts val="0"/>
              </a:spcBef>
              <a:buChar char="●"/>
            </a:pPr>
            <a:endParaRPr lang="en-GB" dirty="0"/>
          </a:p>
          <a:p>
            <a:pPr marL="457200" lvl="0">
              <a:spcBef>
                <a:spcPts val="0"/>
              </a:spcBef>
              <a:buChar char="●"/>
            </a:pPr>
            <a:r>
              <a:rPr lang="en-GB" dirty="0" smtClean="0">
                <a:solidFill>
                  <a:srgbClr val="00B050"/>
                </a:solidFill>
              </a:rPr>
              <a:t>Duty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Cycle</a:t>
            </a:r>
          </a:p>
          <a:p>
            <a:pPr marL="457200" lvl="0">
              <a:spcBef>
                <a:spcPts val="0"/>
              </a:spcBef>
              <a:buChar char="●"/>
            </a:pPr>
            <a:endParaRPr lang="en-GB" dirty="0"/>
          </a:p>
        </p:txBody>
      </p:sp>
      <p:pic>
        <p:nvPicPr>
          <p:cNvPr id="4" name="Shape 1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610898" y="2711460"/>
            <a:ext cx="7145594" cy="31311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Lige pilforbindelse 5"/>
          <p:cNvCxnSpPr/>
          <p:nvPr/>
        </p:nvCxnSpPr>
        <p:spPr>
          <a:xfrm>
            <a:off x="2964426" y="2109019"/>
            <a:ext cx="914400" cy="7669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Lige pilforbindelse 7"/>
          <p:cNvCxnSpPr/>
          <p:nvPr/>
        </p:nvCxnSpPr>
        <p:spPr>
          <a:xfrm>
            <a:off x="3033252" y="2005781"/>
            <a:ext cx="2748116" cy="914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Højre klammeparentes 8"/>
          <p:cNvSpPr/>
          <p:nvPr/>
        </p:nvSpPr>
        <p:spPr>
          <a:xfrm rot="5400000">
            <a:off x="4200832" y="3065422"/>
            <a:ext cx="412955" cy="914400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cxnSp>
        <p:nvCxnSpPr>
          <p:cNvPr id="11" name="Lige pilforbindelse 10"/>
          <p:cNvCxnSpPr/>
          <p:nvPr/>
        </p:nvCxnSpPr>
        <p:spPr>
          <a:xfrm flipV="1">
            <a:off x="3033252" y="3878826"/>
            <a:ext cx="1374057" cy="16223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577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ress Start 2P" panose="02000503000000000000" pitchFamily="1" charset="0"/>
              </a:rPr>
              <a:t>PWM Python example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GPIO.setup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(25, GPIO.OUT</a:t>
            </a:r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	←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 the pin to be </a:t>
            </a:r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b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0"/>
              </a:spcBef>
              <a:buNone/>
            </a:pPr>
            <a:r>
              <a:rPr lang="en-GB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 = GPIO.PWM(25, 50)		</a:t>
            </a:r>
            <a: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← </a:t>
            </a:r>
            <a:r>
              <a:rPr lang="en-GB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activate PWM at 50 hertz </a:t>
            </a:r>
            <a:r>
              <a:rPr lang="en-GB" sz="2400" b="1" dirty="0">
                <a:solidFill>
                  <a:srgbClr val="FF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(frequency</a:t>
            </a:r>
            <a:r>
              <a:rPr lang="en-GB" sz="2400" b="1" dirty="0" smtClean="0">
                <a:solidFill>
                  <a:srgbClr val="FF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)</a:t>
            </a:r>
            <a:br>
              <a:rPr lang="en-GB" sz="2400" b="1" dirty="0" smtClean="0">
                <a:solidFill>
                  <a:srgbClr val="FF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</a:br>
            <a:endParaRPr lang="en-GB" sz="2400" b="1" dirty="0">
              <a:solidFill>
                <a:srgbClr val="FF0000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rPr lang="en-GB" sz="2400" b="1" dirty="0" err="1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p.start</a:t>
            </a:r>
            <a:r>
              <a:rPr lang="en-GB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(50)			</a:t>
            </a:r>
            <a: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← </a:t>
            </a:r>
            <a:r>
              <a:rPr lang="en-GB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start PWM with a 50% </a:t>
            </a:r>
            <a: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/>
            </a:r>
            <a:b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</a:br>
            <a:r>
              <a:rPr lang="en-GB" sz="2400" b="1" dirty="0" smtClean="0">
                <a:solidFill>
                  <a:srgbClr val="FF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Duty Cycle</a:t>
            </a:r>
            <a: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/>
            </a:r>
            <a:b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</a:br>
            <a:endParaRPr lang="en-GB" sz="2400" b="1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rPr lang="en-GB" sz="2400" b="1" dirty="0" err="1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p.ChangeFrequency</a:t>
            </a:r>
            <a:r>
              <a:rPr lang="en-GB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(100)	</a:t>
            </a:r>
            <a: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← </a:t>
            </a:r>
            <a:r>
              <a:rPr lang="en-GB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Change </a:t>
            </a:r>
            <a:r>
              <a:rPr lang="en-GB" sz="2400" b="1" dirty="0" smtClean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frequency</a:t>
            </a:r>
          </a:p>
          <a:p>
            <a:pPr lvl="0">
              <a:spcBef>
                <a:spcPts val="0"/>
              </a:spcBef>
              <a:buNone/>
            </a:pPr>
            <a:r>
              <a:rPr lang="en-GB" sz="2400" b="1" dirty="0" err="1" smtClean="0">
                <a:solidFill>
                  <a:srgbClr val="555555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p.ChangeDutyCycle</a:t>
            </a:r>
            <a:r>
              <a:rPr lang="en-GB" sz="2400" b="1" dirty="0" smtClean="0">
                <a:solidFill>
                  <a:srgbClr val="555555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(20</a:t>
            </a:r>
            <a:r>
              <a:rPr lang="en-GB" sz="2400" b="1" dirty="0">
                <a:solidFill>
                  <a:srgbClr val="555555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)	</a:t>
            </a:r>
            <a:r>
              <a:rPr lang="en-GB" sz="2400" b="1" dirty="0" smtClean="0">
                <a:solidFill>
                  <a:srgbClr val="555555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← </a:t>
            </a:r>
            <a:r>
              <a:rPr lang="en-GB" sz="2400" b="1" dirty="0">
                <a:solidFill>
                  <a:srgbClr val="555555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Set the Duty Cycle to 20%</a:t>
            </a:r>
          </a:p>
          <a:p>
            <a:pPr lvl="0">
              <a:lnSpc>
                <a:spcPct val="135000"/>
              </a:lnSpc>
              <a:spcBef>
                <a:spcPts val="0"/>
              </a:spcBef>
              <a:buNone/>
            </a:pPr>
            <a:r>
              <a:rPr lang="en-GB" sz="2400" b="1" dirty="0" err="1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p.stop</a:t>
            </a:r>
            <a:r>
              <a:rPr lang="en-GB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	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24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Press Start 2P" panose="02000503000000000000" pitchFamily="1" charset="0"/>
              </a:rPr>
              <a:t>Recapitulation</a:t>
            </a:r>
            <a:endParaRPr lang="en-GB" dirty="0">
              <a:latin typeface="Press Start 2P" panose="02000503000000000000" pitchFamily="1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 up the Raspberry Pi</a:t>
            </a:r>
          </a:p>
          <a:p>
            <a:pPr lvl="1"/>
            <a:r>
              <a:rPr lang="en-GB" dirty="0" smtClean="0"/>
              <a:t>Burn the image to SD-card</a:t>
            </a:r>
          </a:p>
          <a:p>
            <a:pPr lvl="1"/>
            <a:r>
              <a:rPr lang="en-GB" dirty="0" smtClean="0"/>
              <a:t>See / get access to the R-Pi – </a:t>
            </a:r>
            <a:r>
              <a:rPr lang="en-GB" sz="2000" dirty="0" smtClean="0"/>
              <a:t>some problems to make the windows update DNS</a:t>
            </a:r>
          </a:p>
          <a:p>
            <a:pPr lvl="2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github.com/adafruit/Adafruit-Pi-Finder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Try the Linux environment</a:t>
            </a:r>
          </a:p>
          <a:p>
            <a:pPr lvl="1"/>
            <a:endParaRPr lang="da-DK" dirty="0"/>
          </a:p>
          <a:p>
            <a:r>
              <a:rPr lang="en-GB" dirty="0" smtClean="0"/>
              <a:t>Start of the Python programming</a:t>
            </a:r>
          </a:p>
          <a:p>
            <a:pPr lvl="1"/>
            <a:r>
              <a:rPr lang="en-GB" dirty="0" smtClean="0"/>
              <a:t>Simple CPIO access</a:t>
            </a:r>
          </a:p>
          <a:p>
            <a:pPr lvl="1"/>
            <a:r>
              <a:rPr lang="en-GB" dirty="0" smtClean="0"/>
              <a:t>Remember to use Pyhon3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658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Press Start 2P" panose="02000503000000000000" pitchFamily="1" charset="0"/>
              </a:rPr>
              <a:t>NOW </a:t>
            </a:r>
            <a:endParaRPr lang="en-GB" dirty="0">
              <a:latin typeface="Press Start 2P" panose="02000503000000000000" pitchFamily="1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smtClean="0"/>
              <a:t>Your turn to </a:t>
            </a:r>
            <a:r>
              <a:rPr lang="en-GB" sz="6000" dirty="0" smtClean="0"/>
              <a:t>work </a:t>
            </a:r>
            <a:endParaRPr lang="en-GB" sz="60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696" y="3171398"/>
            <a:ext cx="3305958" cy="277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35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174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Courier New</vt:lpstr>
      <vt:lpstr>Press Start 2P</vt:lpstr>
      <vt:lpstr>Office-tema</vt:lpstr>
      <vt:lpstr>Iot</vt:lpstr>
      <vt:lpstr>Recapitulation</vt:lpstr>
      <vt:lpstr>LED light (RGB)</vt:lpstr>
      <vt:lpstr>LED controls</vt:lpstr>
      <vt:lpstr>Pulse-Width Modulation</vt:lpstr>
      <vt:lpstr>Pulse-Width Modulation</vt:lpstr>
      <vt:lpstr>PWM Python example</vt:lpstr>
      <vt:lpstr>Recapitulation</vt:lpstr>
      <vt:lpstr>NOW </vt:lpstr>
    </vt:vector>
  </TitlesOfParts>
  <Company>EASJ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</dc:title>
  <dc:creator>Administrator</dc:creator>
  <cp:lastModifiedBy>Administrator</cp:lastModifiedBy>
  <cp:revision>10</cp:revision>
  <dcterms:created xsi:type="dcterms:W3CDTF">2017-02-06T13:12:00Z</dcterms:created>
  <dcterms:modified xsi:type="dcterms:W3CDTF">2017-02-06T14:48:10Z</dcterms:modified>
</cp:coreProperties>
</file>