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6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97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37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9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21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4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3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1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1D9A-6E6B-47C7-BAD8-75CCD971B7E5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C3DC2-FB2A-479E-8397-45DDDA48E1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50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ig.apache.org/docs/r0.14.0/basic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ig.apache.org/docs/r0.14.0/udf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Hadoop – PIG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What is – Examples 3 cont.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83528"/>
            <a:ext cx="8440711" cy="4562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45967"/>
            <a:ext cx="8440711" cy="543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19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What is – Examples 3 cont.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838200" y="2038662"/>
            <a:ext cx="11049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Visits = load ‘/data/visits’ as (user, </a:t>
            </a:r>
            <a:r>
              <a:rPr lang="en-GB" sz="3200" dirty="0" err="1" smtClean="0"/>
              <a:t>url</a:t>
            </a:r>
            <a:r>
              <a:rPr lang="en-GB" sz="3200" dirty="0" smtClean="0"/>
              <a:t>, time); </a:t>
            </a:r>
          </a:p>
          <a:p>
            <a:r>
              <a:rPr lang="en-GB" sz="3200" dirty="0" smtClean="0"/>
              <a:t>Visits = </a:t>
            </a:r>
            <a:r>
              <a:rPr lang="en-GB" sz="3200" dirty="0" err="1" smtClean="0"/>
              <a:t>foreach</a:t>
            </a:r>
            <a:r>
              <a:rPr lang="en-GB" sz="3200" dirty="0" smtClean="0"/>
              <a:t> Visits generate user, </a:t>
            </a:r>
            <a:r>
              <a:rPr lang="en-GB" sz="3200" dirty="0" err="1" smtClean="0"/>
              <a:t>Canonicalize</a:t>
            </a:r>
            <a:r>
              <a:rPr lang="en-GB" sz="3200" dirty="0" smtClean="0"/>
              <a:t>(</a:t>
            </a:r>
            <a:r>
              <a:rPr lang="en-GB" sz="3200" dirty="0" err="1" smtClean="0"/>
              <a:t>url</a:t>
            </a:r>
            <a:r>
              <a:rPr lang="en-GB" sz="3200" dirty="0" smtClean="0"/>
              <a:t>), time; </a:t>
            </a:r>
          </a:p>
          <a:p>
            <a:r>
              <a:rPr lang="en-GB" sz="3200" dirty="0" smtClean="0"/>
              <a:t>Pages = load ‘/data/pages’ as (</a:t>
            </a:r>
            <a:r>
              <a:rPr lang="en-GB" sz="3200" dirty="0" err="1" smtClean="0"/>
              <a:t>url</a:t>
            </a:r>
            <a:r>
              <a:rPr lang="en-GB" sz="3200" dirty="0" smtClean="0"/>
              <a:t>, </a:t>
            </a:r>
            <a:r>
              <a:rPr lang="en-GB" sz="3200" dirty="0" err="1" smtClean="0"/>
              <a:t>pagerank</a:t>
            </a:r>
            <a:r>
              <a:rPr lang="en-GB" sz="3200" dirty="0" smtClean="0"/>
              <a:t>); </a:t>
            </a:r>
          </a:p>
          <a:p>
            <a:r>
              <a:rPr lang="en-GB" sz="3200" dirty="0" smtClean="0"/>
              <a:t>VP = join Visits by </a:t>
            </a:r>
            <a:r>
              <a:rPr lang="en-GB" sz="3200" dirty="0" err="1" smtClean="0"/>
              <a:t>url</a:t>
            </a:r>
            <a:r>
              <a:rPr lang="en-GB" sz="3200" dirty="0" smtClean="0"/>
              <a:t>, Pages by </a:t>
            </a:r>
            <a:r>
              <a:rPr lang="en-GB" sz="3200" dirty="0" err="1" smtClean="0"/>
              <a:t>url</a:t>
            </a:r>
            <a:r>
              <a:rPr lang="en-GB" sz="3200" dirty="0" smtClean="0"/>
              <a:t>; </a:t>
            </a:r>
          </a:p>
          <a:p>
            <a:r>
              <a:rPr lang="en-GB" sz="3200" dirty="0" err="1" smtClean="0"/>
              <a:t>UserVisits</a:t>
            </a:r>
            <a:r>
              <a:rPr lang="en-GB" sz="3200" dirty="0" smtClean="0"/>
              <a:t> = group VP by user; </a:t>
            </a:r>
          </a:p>
          <a:p>
            <a:r>
              <a:rPr lang="en-GB" sz="3200" dirty="0" smtClean="0"/>
              <a:t>Sessions = </a:t>
            </a:r>
            <a:r>
              <a:rPr lang="en-GB" sz="3200" dirty="0" err="1" smtClean="0"/>
              <a:t>foreach</a:t>
            </a:r>
            <a:r>
              <a:rPr lang="en-GB" sz="3200" dirty="0" smtClean="0"/>
              <a:t> </a:t>
            </a:r>
            <a:r>
              <a:rPr lang="en-GB" sz="3200" dirty="0" err="1" smtClean="0"/>
              <a:t>UserVisits</a:t>
            </a:r>
            <a:r>
              <a:rPr lang="en-GB" sz="3200" dirty="0" smtClean="0"/>
              <a:t> generate flatten(</a:t>
            </a:r>
            <a:r>
              <a:rPr lang="en-GB" sz="3200" dirty="0" err="1" smtClean="0"/>
              <a:t>FindSessions</a:t>
            </a:r>
            <a:r>
              <a:rPr lang="en-GB" sz="3200" dirty="0" smtClean="0"/>
              <a:t>(*)); </a:t>
            </a:r>
          </a:p>
          <a:p>
            <a:r>
              <a:rPr lang="en-GB" sz="3200" dirty="0" err="1" smtClean="0"/>
              <a:t>HappyEndings</a:t>
            </a:r>
            <a:r>
              <a:rPr lang="en-GB" sz="3200" dirty="0" smtClean="0"/>
              <a:t> = filter Sessions by </a:t>
            </a:r>
            <a:r>
              <a:rPr lang="en-GB" sz="3200" dirty="0" err="1" smtClean="0"/>
              <a:t>BestIsLast</a:t>
            </a:r>
            <a:r>
              <a:rPr lang="en-GB" sz="3200" dirty="0" smtClean="0"/>
              <a:t>(*); </a:t>
            </a:r>
          </a:p>
          <a:p>
            <a:r>
              <a:rPr lang="en-GB" sz="3200" dirty="0" smtClean="0"/>
              <a:t>store </a:t>
            </a:r>
            <a:r>
              <a:rPr lang="en-GB" sz="3200" dirty="0" err="1" smtClean="0"/>
              <a:t>HappyEndings</a:t>
            </a:r>
            <a:r>
              <a:rPr lang="en-GB" sz="3200" dirty="0" smtClean="0"/>
              <a:t> into '/data/</a:t>
            </a:r>
            <a:r>
              <a:rPr lang="en-GB" sz="3200" dirty="0" err="1" smtClean="0"/>
              <a:t>happy_endings</a:t>
            </a:r>
            <a:r>
              <a:rPr lang="en-GB" sz="3200" dirty="0" smtClean="0"/>
              <a:t>';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86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Diff. Operators (key words)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operators</a:t>
            </a:r>
            <a:r>
              <a:rPr lang="en-GB" dirty="0"/>
              <a:t>:</a:t>
            </a:r>
          </a:p>
          <a:p>
            <a:pPr lvl="1"/>
            <a:r>
              <a:rPr lang="en-GB" dirty="0" smtClean="0"/>
              <a:t>FILTER</a:t>
            </a:r>
            <a:endParaRPr lang="en-GB" dirty="0"/>
          </a:p>
          <a:p>
            <a:pPr lvl="1"/>
            <a:r>
              <a:rPr lang="en-GB" dirty="0" smtClean="0"/>
              <a:t>FOREACH </a:t>
            </a:r>
            <a:r>
              <a:rPr lang="en-GB" dirty="0"/>
              <a:t>… GENERATE</a:t>
            </a:r>
          </a:p>
          <a:p>
            <a:pPr lvl="1"/>
            <a:r>
              <a:rPr lang="en-GB" dirty="0" smtClean="0"/>
              <a:t>GROUP</a:t>
            </a:r>
            <a:endParaRPr lang="en-GB" dirty="0"/>
          </a:p>
          <a:p>
            <a:r>
              <a:rPr lang="en-GB" b="1" dirty="0"/>
              <a:t>binary operators:</a:t>
            </a:r>
          </a:p>
          <a:p>
            <a:pPr lvl="1"/>
            <a:r>
              <a:rPr lang="en-GB" dirty="0" smtClean="0"/>
              <a:t>JOIN</a:t>
            </a:r>
            <a:endParaRPr lang="en-GB" dirty="0"/>
          </a:p>
          <a:p>
            <a:pPr lvl="1"/>
            <a:r>
              <a:rPr lang="en-GB" dirty="0" smtClean="0"/>
              <a:t>COGROUP</a:t>
            </a:r>
            <a:endParaRPr lang="en-GB" dirty="0"/>
          </a:p>
          <a:p>
            <a:pPr lvl="1"/>
            <a:r>
              <a:rPr lang="en-GB" dirty="0" smtClean="0"/>
              <a:t>UNION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For all details see </a:t>
            </a:r>
            <a:r>
              <a:rPr lang="en-GB" u="sng" dirty="0">
                <a:hlinkClick r:id="rId2"/>
              </a:rPr>
              <a:t>http://pig.apache.org/docs/r0.14.0/basic.html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5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User Defined Functions (UDF)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02239"/>
            <a:ext cx="10515600" cy="5355761"/>
          </a:xfrm>
        </p:spPr>
        <p:txBody>
          <a:bodyPr>
            <a:normAutofit/>
          </a:bodyPr>
          <a:lstStyle/>
          <a:p>
            <a:r>
              <a:rPr lang="en-GB" dirty="0" smtClean="0"/>
              <a:t>Simple function</a:t>
            </a:r>
          </a:p>
          <a:p>
            <a:pPr marL="0" indent="0">
              <a:buNone/>
            </a:pPr>
            <a:r>
              <a:rPr lang="en-GB" sz="1600" b="1" dirty="0" smtClean="0"/>
              <a:t>-- </a:t>
            </a:r>
            <a:r>
              <a:rPr lang="en-GB" sz="1600" b="1" dirty="0" err="1" smtClean="0"/>
              <a:t>myscript.pig</a:t>
            </a:r>
            <a:r>
              <a:rPr lang="en-GB" sz="1600" b="1" dirty="0"/>
              <a:t/>
            </a:r>
            <a:br>
              <a:rPr lang="en-GB" sz="1600" b="1" dirty="0"/>
            </a:br>
            <a:r>
              <a:rPr lang="en-GB" sz="1600" b="1" dirty="0" smtClean="0"/>
              <a:t>REGISTER myudfs.jar;</a:t>
            </a:r>
            <a:br>
              <a:rPr lang="en-GB" sz="1600" b="1" dirty="0" smtClean="0"/>
            </a:br>
            <a:r>
              <a:rPr lang="en-GB" sz="1600" b="1" dirty="0" smtClean="0"/>
              <a:t>A = LOAD '</a:t>
            </a:r>
            <a:r>
              <a:rPr lang="en-GB" sz="1600" b="1" dirty="0" err="1" smtClean="0"/>
              <a:t>student_data</a:t>
            </a:r>
            <a:r>
              <a:rPr lang="en-GB" sz="1600" b="1" dirty="0" smtClean="0"/>
              <a:t>' AS (name: </a:t>
            </a:r>
            <a:r>
              <a:rPr lang="en-GB" sz="1600" b="1" dirty="0" err="1" smtClean="0"/>
              <a:t>chararray</a:t>
            </a:r>
            <a:r>
              <a:rPr lang="en-GB" sz="1600" b="1" dirty="0" smtClean="0"/>
              <a:t>, age: </a:t>
            </a:r>
            <a:r>
              <a:rPr lang="en-GB" sz="1600" b="1" dirty="0" err="1" smtClean="0"/>
              <a:t>int</a:t>
            </a:r>
            <a:r>
              <a:rPr lang="en-GB" sz="1600" b="1" dirty="0" smtClean="0"/>
              <a:t>, </a:t>
            </a:r>
            <a:r>
              <a:rPr lang="en-GB" sz="1600" b="1" dirty="0" err="1" smtClean="0"/>
              <a:t>gpa</a:t>
            </a:r>
            <a:r>
              <a:rPr lang="en-GB" sz="1600" b="1" dirty="0" smtClean="0"/>
              <a:t>: float);</a:t>
            </a:r>
            <a:br>
              <a:rPr lang="en-GB" sz="1600" b="1" dirty="0" smtClean="0"/>
            </a:br>
            <a:r>
              <a:rPr lang="en-GB" sz="1600" b="1" dirty="0" smtClean="0"/>
              <a:t>B = FOREACH A GENERATE </a:t>
            </a:r>
            <a:r>
              <a:rPr lang="en-GB" sz="1600" b="1" dirty="0" err="1" smtClean="0"/>
              <a:t>myudfs.UPPER</a:t>
            </a:r>
            <a:r>
              <a:rPr lang="en-GB" sz="1600" b="1" dirty="0" smtClean="0"/>
              <a:t>(name);</a:t>
            </a:r>
            <a:br>
              <a:rPr lang="en-GB" sz="1600" b="1" dirty="0" smtClean="0"/>
            </a:br>
            <a:r>
              <a:rPr lang="en-GB" sz="1600" b="1" dirty="0" smtClean="0"/>
              <a:t>DUMP B;</a:t>
            </a:r>
          </a:p>
          <a:p>
            <a:pPr marL="0" indent="0">
              <a:buNone/>
            </a:pPr>
            <a:r>
              <a:rPr lang="en-GB" sz="1800" dirty="0" smtClean="0"/>
              <a:t> package </a:t>
            </a:r>
            <a:r>
              <a:rPr lang="en-GB" sz="1800" dirty="0" err="1" smtClean="0"/>
              <a:t>myudfs</a:t>
            </a:r>
            <a:r>
              <a:rPr lang="en-GB" sz="1800" dirty="0" smtClean="0"/>
              <a:t>;</a:t>
            </a:r>
            <a:br>
              <a:rPr lang="en-GB" sz="1800" dirty="0" smtClean="0"/>
            </a:br>
            <a:r>
              <a:rPr lang="en-GB" sz="1800" dirty="0" smtClean="0"/>
              <a:t> public class UPPER extends </a:t>
            </a:r>
            <a:r>
              <a:rPr lang="en-GB" sz="1800" dirty="0" err="1" smtClean="0"/>
              <a:t>EvalFunc</a:t>
            </a:r>
            <a:r>
              <a:rPr lang="en-GB" sz="1800" dirty="0" smtClean="0"/>
              <a:t>&lt;String&gt;</a:t>
            </a:r>
            <a:br>
              <a:rPr lang="en-GB" sz="1800" dirty="0" smtClean="0"/>
            </a:br>
            <a:r>
              <a:rPr lang="en-GB" sz="1800" dirty="0" smtClean="0"/>
              <a:t> {</a:t>
            </a:r>
            <a:br>
              <a:rPr lang="en-GB" sz="1800" dirty="0" smtClean="0"/>
            </a:br>
            <a:r>
              <a:rPr lang="en-GB" sz="1800" dirty="0" smtClean="0"/>
              <a:t>   public String exec(Tuple input) throws </a:t>
            </a:r>
            <a:r>
              <a:rPr lang="en-GB" sz="1800" dirty="0" err="1" smtClean="0"/>
              <a:t>IOException</a:t>
            </a:r>
            <a:r>
              <a:rPr lang="en-GB" sz="1800" dirty="0" smtClean="0"/>
              <a:t> {</a:t>
            </a:r>
            <a:br>
              <a:rPr lang="en-GB" sz="1800" dirty="0" smtClean="0"/>
            </a:br>
            <a:r>
              <a:rPr lang="en-GB" sz="1800" dirty="0" smtClean="0"/>
              <a:t>       if (input == null || </a:t>
            </a:r>
            <a:r>
              <a:rPr lang="en-GB" sz="1800" dirty="0" err="1" smtClean="0"/>
              <a:t>input.size</a:t>
            </a:r>
            <a:r>
              <a:rPr lang="en-GB" sz="1800" dirty="0" smtClean="0"/>
              <a:t>() == 0 || </a:t>
            </a:r>
            <a:r>
              <a:rPr lang="en-GB" sz="1800" dirty="0" err="1" smtClean="0"/>
              <a:t>input.get</a:t>
            </a:r>
            <a:r>
              <a:rPr lang="en-GB" sz="1800" dirty="0" smtClean="0"/>
              <a:t>(0) == null)</a:t>
            </a:r>
            <a:br>
              <a:rPr lang="en-GB" sz="1800" dirty="0" smtClean="0"/>
            </a:br>
            <a:r>
              <a:rPr lang="en-GB" sz="1800" dirty="0" smtClean="0"/>
              <a:t>            return null;</a:t>
            </a:r>
            <a:br>
              <a:rPr lang="en-GB" sz="1800" dirty="0" smtClean="0"/>
            </a:br>
            <a:r>
              <a:rPr lang="en-GB" sz="1800" dirty="0" smtClean="0"/>
              <a:t>        try{</a:t>
            </a:r>
            <a:br>
              <a:rPr lang="en-GB" sz="1800" dirty="0" smtClean="0"/>
            </a:br>
            <a:r>
              <a:rPr lang="en-GB" sz="1800" dirty="0" smtClean="0"/>
              <a:t>            String </a:t>
            </a:r>
            <a:r>
              <a:rPr lang="en-GB" sz="1800" dirty="0" err="1" smtClean="0"/>
              <a:t>str</a:t>
            </a:r>
            <a:r>
              <a:rPr lang="en-GB" sz="1800" dirty="0" smtClean="0"/>
              <a:t> = (String)</a:t>
            </a:r>
            <a:r>
              <a:rPr lang="en-GB" sz="1800" dirty="0" err="1" smtClean="0"/>
              <a:t>input.get</a:t>
            </a:r>
            <a:r>
              <a:rPr lang="en-GB" sz="1800" dirty="0" smtClean="0"/>
              <a:t>(0);</a:t>
            </a:r>
            <a:br>
              <a:rPr lang="en-GB" sz="1800" dirty="0" smtClean="0"/>
            </a:br>
            <a:r>
              <a:rPr lang="en-GB" sz="1800" dirty="0" smtClean="0"/>
              <a:t>           return </a:t>
            </a:r>
            <a:r>
              <a:rPr lang="en-GB" sz="1800" dirty="0" err="1" smtClean="0"/>
              <a:t>str.toUpperCase</a:t>
            </a:r>
            <a:r>
              <a:rPr lang="en-GB" sz="1800" dirty="0" smtClean="0"/>
              <a:t>();</a:t>
            </a:r>
            <a:br>
              <a:rPr lang="en-GB" sz="1800" dirty="0" smtClean="0"/>
            </a:br>
            <a:r>
              <a:rPr lang="en-GB" sz="1800" dirty="0" smtClean="0"/>
              <a:t>        }catch(Exception e){</a:t>
            </a:r>
            <a:br>
              <a:rPr lang="en-GB" sz="1800" dirty="0" smtClean="0"/>
            </a:br>
            <a:r>
              <a:rPr lang="en-GB" sz="1800" dirty="0" smtClean="0"/>
              <a:t>            throw new </a:t>
            </a:r>
            <a:r>
              <a:rPr lang="en-GB" sz="1800" dirty="0" err="1" smtClean="0"/>
              <a:t>IOException</a:t>
            </a:r>
            <a:r>
              <a:rPr lang="en-GB" sz="1800" dirty="0" smtClean="0"/>
              <a:t>("Caught exception processing input row ", e);</a:t>
            </a:r>
            <a:br>
              <a:rPr lang="en-GB" sz="1800" dirty="0" smtClean="0"/>
            </a:br>
            <a:r>
              <a:rPr lang="en-GB" sz="1800" dirty="0" smtClean="0"/>
              <a:t>}    }   }</a:t>
            </a:r>
          </a:p>
          <a:p>
            <a:pPr marL="0" indent="0">
              <a:buNone/>
            </a:pPr>
            <a:r>
              <a:rPr lang="en-GB" sz="1800" dirty="0" smtClean="0"/>
              <a:t>MORE Information </a:t>
            </a:r>
            <a:r>
              <a:rPr lang="en-GB" sz="1800" dirty="0" smtClean="0">
                <a:hlinkClick r:id="rId2"/>
              </a:rPr>
              <a:t>http://pig.apache.org/docs/r0.14.0/udf.html</a:t>
            </a: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602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Why?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/>
              <a:t>Data-parallel language (“Pig Latin”)</a:t>
            </a:r>
          </a:p>
          <a:p>
            <a:pPr lvl="1"/>
            <a:r>
              <a:rPr lang="en-GB" sz="3200" dirty="0" smtClean="0"/>
              <a:t>Relational </a:t>
            </a:r>
            <a:r>
              <a:rPr lang="en-GB" sz="3200" dirty="0"/>
              <a:t>data manipulation primitives</a:t>
            </a:r>
          </a:p>
          <a:p>
            <a:pPr lvl="1"/>
            <a:r>
              <a:rPr lang="en-GB" sz="3200" dirty="0" smtClean="0"/>
              <a:t>Imperative </a:t>
            </a:r>
            <a:r>
              <a:rPr lang="en-GB" sz="3200" dirty="0"/>
              <a:t>programming style</a:t>
            </a:r>
          </a:p>
          <a:p>
            <a:pPr lvl="1"/>
            <a:r>
              <a:rPr lang="en-GB" sz="3200" dirty="0" smtClean="0"/>
              <a:t>Plug </a:t>
            </a:r>
            <a:r>
              <a:rPr lang="en-GB" sz="3200" dirty="0"/>
              <a:t>in code to customize processing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5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Compare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9903" y="1825625"/>
            <a:ext cx="11857218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Fixed, one block </a:t>
            </a:r>
            <a:r>
              <a:rPr lang="en-GB" dirty="0" smtClean="0"/>
              <a:t>                                                                        </a:t>
            </a:r>
            <a:r>
              <a:rPr lang="en-GB" dirty="0" smtClean="0"/>
              <a:t>small step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not </a:t>
            </a:r>
            <a:r>
              <a:rPr lang="en-GB" dirty="0"/>
              <a:t>easy to </a:t>
            </a:r>
            <a:r>
              <a:rPr lang="en-GB" dirty="0" smtClean="0"/>
              <a:t>run in parallel                                                        </a:t>
            </a:r>
            <a:r>
              <a:rPr lang="en-GB" dirty="0" smtClean="0"/>
              <a:t>easy to run in parallel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200" b="1" dirty="0" smtClean="0"/>
              <a:t>SQL                                                                                   Map </a:t>
            </a:r>
            <a:r>
              <a:rPr lang="en-GB" sz="3200" b="1" dirty="0"/>
              <a:t>Reduce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Easy to program                                                                          Difficult to program</a:t>
            </a:r>
            <a:endParaRPr lang="en-GB" dirty="0"/>
          </a:p>
        </p:txBody>
      </p:sp>
      <p:sp>
        <p:nvSpPr>
          <p:cNvPr id="4" name="Tekstfelt 3"/>
          <p:cNvSpPr txBox="1"/>
          <p:nvPr/>
        </p:nvSpPr>
        <p:spPr>
          <a:xfrm>
            <a:off x="3387778" y="4001294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PIG</a:t>
            </a:r>
            <a:endParaRPr lang="en-GB" sz="3200" b="1" dirty="0"/>
          </a:p>
        </p:txBody>
      </p:sp>
      <p:sp>
        <p:nvSpPr>
          <p:cNvPr id="5" name="Tekstfelt 4"/>
          <p:cNvSpPr txBox="1"/>
          <p:nvPr/>
        </p:nvSpPr>
        <p:spPr>
          <a:xfrm>
            <a:off x="6493239" y="2355954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PIG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8090773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Compare -2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(development)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ladsholder til indhol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4" y="1543987"/>
            <a:ext cx="11512445" cy="5111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13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Compare -3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(speed)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led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92" y="1690688"/>
            <a:ext cx="11691428" cy="5167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26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Run - PIG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Interactive </a:t>
            </a:r>
            <a:r>
              <a:rPr lang="en-GB" sz="4000" dirty="0" smtClean="0"/>
              <a:t>shell</a:t>
            </a:r>
          </a:p>
          <a:p>
            <a:r>
              <a:rPr lang="en-GB" sz="4000" dirty="0" smtClean="0"/>
              <a:t>Script file</a:t>
            </a:r>
          </a:p>
          <a:p>
            <a:r>
              <a:rPr lang="en-GB" sz="4000" dirty="0" smtClean="0"/>
              <a:t>Embed </a:t>
            </a:r>
            <a:r>
              <a:rPr lang="en-GB" sz="4000" dirty="0"/>
              <a:t>in host language (e.g., Java)</a:t>
            </a:r>
            <a:br>
              <a:rPr lang="en-GB" sz="4000" dirty="0"/>
            </a:br>
            <a:endParaRPr lang="en-GB" sz="4000" dirty="0" smtClean="0"/>
          </a:p>
          <a:p>
            <a:endParaRPr lang="en-GB" sz="4000" dirty="0"/>
          </a:p>
          <a:p>
            <a:r>
              <a:rPr lang="en-GB" i="1" dirty="0" smtClean="0"/>
              <a:t>(coming : Graphical editor)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29376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What is – Examples 1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have -- table </a:t>
            </a:r>
            <a:r>
              <a:rPr lang="en-GB" dirty="0" err="1"/>
              <a:t>urls</a:t>
            </a:r>
            <a:r>
              <a:rPr lang="en-GB" dirty="0"/>
              <a:t>: (</a:t>
            </a:r>
            <a:r>
              <a:rPr lang="en-GB" dirty="0" err="1"/>
              <a:t>url</a:t>
            </a:r>
            <a:r>
              <a:rPr lang="en-GB" dirty="0"/>
              <a:t>, category, </a:t>
            </a:r>
            <a:r>
              <a:rPr lang="en-GB" dirty="0" err="1"/>
              <a:t>pagerank</a:t>
            </a:r>
            <a:r>
              <a:rPr lang="en-GB" dirty="0"/>
              <a:t>)</a:t>
            </a:r>
          </a:p>
          <a:p>
            <a:r>
              <a:rPr lang="en-GB" b="1" dirty="0"/>
              <a:t>SQL way:</a:t>
            </a:r>
          </a:p>
          <a:p>
            <a:pPr lvl="1"/>
            <a:r>
              <a:rPr lang="en-GB" dirty="0"/>
              <a:t>SELECT category, </a:t>
            </a:r>
            <a:r>
              <a:rPr lang="en-GB" dirty="0" smtClean="0"/>
              <a:t>AVG(</a:t>
            </a:r>
            <a:r>
              <a:rPr lang="en-GB" dirty="0" err="1" smtClean="0"/>
              <a:t>pagerank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FROM </a:t>
            </a:r>
            <a:r>
              <a:rPr lang="en-GB" dirty="0" err="1"/>
              <a:t>urls</a:t>
            </a:r>
            <a:r>
              <a:rPr lang="en-GB" dirty="0"/>
              <a:t> WHERE </a:t>
            </a:r>
            <a:r>
              <a:rPr lang="en-GB" dirty="0" err="1"/>
              <a:t>pagerank</a:t>
            </a:r>
            <a:r>
              <a:rPr lang="en-GB" dirty="0"/>
              <a:t> &gt; </a:t>
            </a:r>
            <a:r>
              <a:rPr lang="en-GB" dirty="0" smtClean="0"/>
              <a:t>0.2</a:t>
            </a:r>
            <a:br>
              <a:rPr lang="en-GB" dirty="0" smtClean="0"/>
            </a:br>
            <a:r>
              <a:rPr lang="en-GB" dirty="0" smtClean="0"/>
              <a:t>GROUP </a:t>
            </a:r>
            <a:r>
              <a:rPr lang="en-GB" dirty="0"/>
              <a:t>BY category HAVING COUNT(*) &gt; 106</a:t>
            </a:r>
          </a:p>
          <a:p>
            <a:r>
              <a:rPr lang="en-GB" b="1" dirty="0"/>
              <a:t>PIG way:</a:t>
            </a:r>
          </a:p>
          <a:p>
            <a:pPr lvl="1"/>
            <a:r>
              <a:rPr lang="en-GB" dirty="0" err="1"/>
              <a:t>good_urls</a:t>
            </a:r>
            <a:r>
              <a:rPr lang="en-GB" dirty="0"/>
              <a:t> = FILTER </a:t>
            </a:r>
            <a:r>
              <a:rPr lang="en-GB" dirty="0" err="1"/>
              <a:t>urls</a:t>
            </a:r>
            <a:r>
              <a:rPr lang="en-GB" dirty="0"/>
              <a:t> BY </a:t>
            </a:r>
            <a:r>
              <a:rPr lang="en-GB" dirty="0" err="1"/>
              <a:t>pagerank</a:t>
            </a:r>
            <a:r>
              <a:rPr lang="en-GB" dirty="0"/>
              <a:t> &gt; 0.2;</a:t>
            </a:r>
          </a:p>
          <a:p>
            <a:pPr lvl="1"/>
            <a:r>
              <a:rPr lang="en-GB" dirty="0"/>
              <a:t>groups = GROUP </a:t>
            </a:r>
            <a:r>
              <a:rPr lang="en-GB" dirty="0" err="1"/>
              <a:t>good_urls</a:t>
            </a:r>
            <a:r>
              <a:rPr lang="en-GB" dirty="0"/>
              <a:t> BY category;</a:t>
            </a:r>
          </a:p>
          <a:p>
            <a:pPr lvl="1"/>
            <a:r>
              <a:rPr lang="en-GB" dirty="0" err="1"/>
              <a:t>big_groups</a:t>
            </a:r>
            <a:r>
              <a:rPr lang="en-GB" dirty="0"/>
              <a:t> = FILTER groups BY COUNT(</a:t>
            </a:r>
            <a:r>
              <a:rPr lang="en-GB" dirty="0" err="1"/>
              <a:t>good_urls</a:t>
            </a:r>
            <a:r>
              <a:rPr lang="en-GB" dirty="0"/>
              <a:t>)&gt;106;</a:t>
            </a:r>
          </a:p>
          <a:p>
            <a:pPr lvl="1"/>
            <a:r>
              <a:rPr lang="en-GB" dirty="0"/>
              <a:t>output = FOREACH </a:t>
            </a:r>
            <a:r>
              <a:rPr lang="en-GB" dirty="0" err="1"/>
              <a:t>big_groups</a:t>
            </a:r>
            <a:r>
              <a:rPr lang="en-GB" dirty="0"/>
              <a:t> GENERATE category, AVG(</a:t>
            </a:r>
            <a:r>
              <a:rPr lang="en-GB" dirty="0" err="1"/>
              <a:t>good_urls.pagerank</a:t>
            </a:r>
            <a:r>
              <a:rPr lang="en-GB" dirty="0"/>
              <a:t>);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5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What is – Examples 2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Topic: </a:t>
            </a:r>
            <a:r>
              <a:rPr lang="en-GB" b="1" dirty="0"/>
              <a:t>Detect faces in many images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dirty="0"/>
              <a:t>= load ‘/</a:t>
            </a:r>
            <a:r>
              <a:rPr lang="en-GB" dirty="0" err="1"/>
              <a:t>mydata</a:t>
            </a:r>
            <a:r>
              <a:rPr lang="en-GB" dirty="0"/>
              <a:t>/images’ using </a:t>
            </a:r>
            <a:r>
              <a:rPr lang="en-GB" dirty="0" err="1"/>
              <a:t>ImageParser</a:t>
            </a:r>
            <a:r>
              <a:rPr lang="en-GB" dirty="0"/>
              <a:t>() as (id, image);</a:t>
            </a:r>
          </a:p>
          <a:p>
            <a:pPr marL="0" indent="0">
              <a:buNone/>
            </a:pPr>
            <a:r>
              <a:rPr lang="en-GB" dirty="0"/>
              <a:t>F = </a:t>
            </a:r>
            <a:r>
              <a:rPr lang="en-GB" dirty="0" err="1"/>
              <a:t>foreach</a:t>
            </a:r>
            <a:r>
              <a:rPr lang="en-GB" dirty="0"/>
              <a:t> I generate id, </a:t>
            </a:r>
            <a:r>
              <a:rPr lang="en-GB" dirty="0" err="1"/>
              <a:t>detectFaces</a:t>
            </a:r>
            <a:r>
              <a:rPr lang="en-GB" dirty="0"/>
              <a:t>(image</a:t>
            </a:r>
            <a:r>
              <a:rPr lang="en-GB" dirty="0" smtClean="0"/>
              <a:t>); -- </a:t>
            </a:r>
            <a:r>
              <a:rPr lang="en-GB" b="1" dirty="0" err="1" smtClean="0"/>
              <a:t>U</a:t>
            </a:r>
            <a:r>
              <a:rPr lang="en-GB" dirty="0" err="1" smtClean="0"/>
              <a:t>ser</a:t>
            </a:r>
            <a:r>
              <a:rPr lang="en-GB" b="1" dirty="0" err="1" smtClean="0"/>
              <a:t>D</a:t>
            </a:r>
            <a:r>
              <a:rPr lang="en-GB" dirty="0" err="1" smtClean="0"/>
              <a:t>efined</a:t>
            </a:r>
            <a:r>
              <a:rPr lang="en-GB" b="1" dirty="0" err="1" smtClean="0"/>
              <a:t>F</a:t>
            </a:r>
            <a:r>
              <a:rPr lang="en-GB" dirty="0" err="1" smtClean="0"/>
              <a:t>unctions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store F into ‘/</a:t>
            </a:r>
            <a:r>
              <a:rPr lang="en-GB" dirty="0" err="1"/>
              <a:t>mydata</a:t>
            </a:r>
            <a:r>
              <a:rPr lang="en-GB" dirty="0"/>
              <a:t>/faces’;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8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 – What is – Examples 3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Topic: </a:t>
            </a:r>
            <a:r>
              <a:rPr lang="en-GB" b="1" dirty="0"/>
              <a:t>Find sessions that end with the “best” page</a:t>
            </a:r>
            <a:endParaRPr lang="en-GB" dirty="0"/>
          </a:p>
          <a:p>
            <a:endParaRPr lang="en-GB" dirty="0"/>
          </a:p>
        </p:txBody>
      </p:sp>
      <p:pic>
        <p:nvPicPr>
          <p:cNvPr id="4" name="Billed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99" y="2535400"/>
            <a:ext cx="10084278" cy="4322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61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298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Hadoop – PIG</vt:lpstr>
      <vt:lpstr>PIG – Why?</vt:lpstr>
      <vt:lpstr>PIG – Compare</vt:lpstr>
      <vt:lpstr>PIG – Compare -2 (development)</vt:lpstr>
      <vt:lpstr>PIG – Compare -3 (speed)</vt:lpstr>
      <vt:lpstr>How to Run - PIG</vt:lpstr>
      <vt:lpstr>PIG – What is – Examples 1</vt:lpstr>
      <vt:lpstr>PIG – What is – Examples 2</vt:lpstr>
      <vt:lpstr>PIG – What is – Examples 3</vt:lpstr>
      <vt:lpstr>PIG – What is – Examples 3 cont.</vt:lpstr>
      <vt:lpstr>PIG – What is – Examples 3 cont.</vt:lpstr>
      <vt:lpstr>PIG – Diff. Operators (key words)</vt:lpstr>
      <vt:lpstr>PIG – User Defined Functions (UDF)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 – PIG</dc:title>
  <dc:creator>Pele</dc:creator>
  <cp:lastModifiedBy>Pele</cp:lastModifiedBy>
  <cp:revision>7</cp:revision>
  <dcterms:created xsi:type="dcterms:W3CDTF">2016-03-02T14:50:40Z</dcterms:created>
  <dcterms:modified xsi:type="dcterms:W3CDTF">2016-03-02T19:00:10Z</dcterms:modified>
</cp:coreProperties>
</file>