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4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7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5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9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1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18D1-C2DB-4D03-A25E-F5406EAAE886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1455-AE6F-4FA0-AE4A-F3E7DA521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0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etd.dtu.dk/thesis/191250/oersted_dtu264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td.dtu.dk/thesis/191250/oersted_dtu264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td.dtu.dk/thesis/191250/oersted_dtu2647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td.dtu.dk/thesis/191250/oersted_dtu264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rtonworks.com/products/sandbox/" TargetMode="External"/><Relationship Id="rId2" Type="http://schemas.openxmlformats.org/officeDocument/2006/relationships/hyperlink" Target="https://hadoop.apach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cloudera.com/download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Big Data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Intro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43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Architecture</a:t>
            </a:r>
            <a:endParaRPr lang="en-US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78" y="979360"/>
            <a:ext cx="4059422" cy="5530622"/>
          </a:xfrm>
        </p:spPr>
      </p:pic>
      <p:sp>
        <p:nvSpPr>
          <p:cNvPr id="7" name="Tekstfelt 6"/>
          <p:cNvSpPr txBox="1"/>
          <p:nvPr/>
        </p:nvSpPr>
        <p:spPr>
          <a:xfrm>
            <a:off x="838200" y="1690688"/>
            <a:ext cx="4771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HADOOP</a:t>
            </a:r>
          </a:p>
          <a:p>
            <a:r>
              <a:rPr lang="en-US" dirty="0" smtClean="0"/>
              <a:t>* User interface – </a:t>
            </a:r>
            <a:r>
              <a:rPr lang="en-US" dirty="0" err="1" smtClean="0"/>
              <a:t>Ambari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Analyzing / extracting tool – PIG, Hive</a:t>
            </a:r>
          </a:p>
          <a:p>
            <a:endParaRPr lang="en-US" dirty="0" smtClean="0"/>
          </a:p>
          <a:p>
            <a:r>
              <a:rPr lang="en-US" dirty="0" smtClean="0"/>
              <a:t>* Map Reduce (processing file request)</a:t>
            </a:r>
          </a:p>
          <a:p>
            <a:endParaRPr lang="en-US" dirty="0" smtClean="0"/>
          </a:p>
          <a:p>
            <a:r>
              <a:rPr lang="en-US" dirty="0" smtClean="0"/>
              <a:t>* Hadoop File System</a:t>
            </a:r>
          </a:p>
          <a:p>
            <a:endParaRPr lang="en-US" dirty="0" smtClean="0"/>
          </a:p>
          <a:p>
            <a:r>
              <a:rPr lang="en-US" b="1" dirty="0" smtClean="0"/>
              <a:t>System in sandbox</a:t>
            </a:r>
            <a:br>
              <a:rPr lang="en-US" b="1" dirty="0" smtClean="0"/>
            </a:br>
            <a:r>
              <a:rPr lang="en-US" dirty="0" smtClean="0"/>
              <a:t>Linux (with a </a:t>
            </a:r>
            <a:r>
              <a:rPr lang="en-US" dirty="0" err="1" smtClean="0"/>
              <a:t>filesystem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RedHat</a:t>
            </a:r>
            <a:r>
              <a:rPr lang="en-US" dirty="0" smtClean="0"/>
              <a:t> with ext2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HOST OS (with a </a:t>
            </a:r>
            <a:r>
              <a:rPr lang="en-US" b="1" dirty="0" err="1" smtClean="0"/>
              <a:t>filesystem</a:t>
            </a:r>
            <a:r>
              <a:rPr lang="en-US" b="1" dirty="0" smtClean="0"/>
              <a:t>) </a:t>
            </a:r>
            <a:br>
              <a:rPr lang="en-US" b="1" dirty="0" smtClean="0"/>
            </a:br>
            <a:r>
              <a:rPr lang="en-US" dirty="0" err="1" smtClean="0"/>
              <a:t>eg</a:t>
            </a:r>
            <a:r>
              <a:rPr lang="en-US" dirty="0" smtClean="0"/>
              <a:t>. Windows 10 with NTFS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Hive</a:t>
            </a:r>
            <a:r>
              <a:rPr lang="en-US" dirty="0" smtClean="0"/>
              <a:t> extract / insert data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HIVE data storage -&gt; upon HDFS  </a:t>
            </a:r>
          </a:p>
          <a:p>
            <a:pPr lvl="0"/>
            <a:r>
              <a:rPr lang="en-US" dirty="0" smtClean="0"/>
              <a:t>Hive shell -&gt; ’command prompt’ inside HIVE.</a:t>
            </a:r>
          </a:p>
          <a:p>
            <a:pPr lvl="0"/>
            <a:r>
              <a:rPr lang="en-US" dirty="0" err="1" smtClean="0"/>
              <a:t>Metastore</a:t>
            </a:r>
            <a:r>
              <a:rPr lang="en-US" dirty="0" smtClean="0"/>
              <a:t> -&gt; </a:t>
            </a:r>
            <a:r>
              <a:rPr lang="en-US" dirty="0" err="1" smtClean="0"/>
              <a:t>inf</a:t>
            </a:r>
            <a:r>
              <a:rPr lang="en-US" dirty="0" smtClean="0"/>
              <a:t> about the DB e.g. the DB it self, tables,</a:t>
            </a:r>
          </a:p>
          <a:p>
            <a:pPr lvl="0"/>
            <a:r>
              <a:rPr lang="en-US" dirty="0" err="1" smtClean="0"/>
              <a:t>HiveQL</a:t>
            </a:r>
            <a:r>
              <a:rPr lang="en-US" dirty="0" smtClean="0"/>
              <a:t> -&gt; SQL like interface</a:t>
            </a:r>
          </a:p>
          <a:p>
            <a:pPr lvl="0"/>
            <a:r>
              <a:rPr lang="en-US" dirty="0" smtClean="0"/>
              <a:t>Hive Clients e.g. ODBC, JDBC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Hive </a:t>
            </a:r>
            <a:r>
              <a:rPr lang="en-US" dirty="0" err="1" smtClean="0"/>
              <a:t>Metastore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Holds information of different storage e.g. </a:t>
            </a:r>
          </a:p>
          <a:p>
            <a:pPr lvl="1"/>
            <a:r>
              <a:rPr lang="en-US" sz="3200" dirty="0" smtClean="0"/>
              <a:t>show database</a:t>
            </a:r>
          </a:p>
          <a:p>
            <a:pPr lvl="1"/>
            <a:r>
              <a:rPr lang="en-US" sz="3200" dirty="0" smtClean="0"/>
              <a:t>show tables</a:t>
            </a:r>
          </a:p>
          <a:p>
            <a:pPr lvl="1"/>
            <a:r>
              <a:rPr lang="en-US" sz="3200" dirty="0" smtClean="0"/>
              <a:t>describe ”table” -&gt; show design of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2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Hive</a:t>
            </a:r>
            <a:r>
              <a:rPr lang="da-DK" dirty="0" smtClean="0"/>
              <a:t> Query Language -- </a:t>
            </a:r>
            <a:r>
              <a:rPr lang="en-US" dirty="0" err="1" smtClean="0"/>
              <a:t>HiveQL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dirty="0" err="1"/>
              <a:t>SQl</a:t>
            </a:r>
            <a:r>
              <a:rPr lang="da-DK" sz="3200" dirty="0"/>
              <a:t> </a:t>
            </a:r>
            <a:r>
              <a:rPr lang="da-DK" sz="3200" dirty="0" err="1"/>
              <a:t>like</a:t>
            </a:r>
            <a:r>
              <a:rPr lang="da-DK" sz="3200" dirty="0"/>
              <a:t> interface </a:t>
            </a:r>
            <a:endParaRPr lang="en-GB" sz="3200" dirty="0"/>
          </a:p>
          <a:p>
            <a:r>
              <a:rPr lang="da-DK" sz="3200" dirty="0" err="1"/>
              <a:t>Create</a:t>
            </a:r>
            <a:r>
              <a:rPr lang="da-DK" sz="3200" dirty="0"/>
              <a:t>, </a:t>
            </a:r>
            <a:r>
              <a:rPr lang="da-DK" sz="3200" dirty="0" err="1"/>
              <a:t>insert</a:t>
            </a:r>
            <a:r>
              <a:rPr lang="da-DK" sz="3200" dirty="0"/>
              <a:t>, </a:t>
            </a:r>
            <a:r>
              <a:rPr lang="da-DK" sz="3200" dirty="0" err="1"/>
              <a:t>select</a:t>
            </a:r>
            <a:endParaRPr lang="en-GB" sz="3200" dirty="0"/>
          </a:p>
          <a:p>
            <a:r>
              <a:rPr lang="da-DK" sz="3200" dirty="0" err="1" smtClean="0"/>
              <a:t>Example</a:t>
            </a:r>
            <a:r>
              <a:rPr lang="da-DK" sz="3200" dirty="0" smtClean="0"/>
              <a:t> </a:t>
            </a:r>
          </a:p>
          <a:p>
            <a:endParaRPr lang="da-DK" sz="3200" dirty="0"/>
          </a:p>
          <a:p>
            <a:pPr marL="0" indent="0">
              <a:buNone/>
            </a:pPr>
            <a:r>
              <a:rPr lang="da-DK" sz="3200" dirty="0" smtClean="0"/>
              <a:t>	Select * from </a:t>
            </a:r>
            <a:r>
              <a:rPr lang="da-DK" sz="3200" dirty="0" err="1" smtClean="0"/>
              <a:t>xxxx</a:t>
            </a:r>
            <a:r>
              <a:rPr lang="da-DK" sz="3200" dirty="0" smtClean="0"/>
              <a:t> </a:t>
            </a:r>
            <a:r>
              <a:rPr lang="da-DK" sz="3200" dirty="0" err="1" smtClean="0"/>
              <a:t>where</a:t>
            </a:r>
            <a:r>
              <a:rPr lang="da-DK" sz="3200" dirty="0" smtClean="0"/>
              <a:t> </a:t>
            </a:r>
            <a:r>
              <a:rPr lang="da-DK" sz="3200" dirty="0" err="1" smtClean="0"/>
              <a:t>yy</a:t>
            </a:r>
            <a:r>
              <a:rPr lang="da-DK" sz="3200" dirty="0" smtClean="0"/>
              <a:t> &lt; 10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9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325563"/>
          </a:xfrm>
        </p:spPr>
        <p:txBody>
          <a:bodyPr/>
          <a:lstStyle/>
          <a:p>
            <a:r>
              <a:rPr lang="en-US" dirty="0" smtClean="0"/>
              <a:t>Examples - Volvo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3761096" cy="4351338"/>
          </a:xfrm>
        </p:spPr>
        <p:txBody>
          <a:bodyPr>
            <a:normAutofit/>
          </a:bodyPr>
          <a:lstStyle/>
          <a:p>
            <a:pPr lvl="0"/>
            <a:r>
              <a:rPr lang="en-GB" sz="3300" dirty="0" smtClean="0"/>
              <a:t>Collect inf. </a:t>
            </a:r>
            <a:r>
              <a:rPr lang="en-GB" sz="3300" dirty="0"/>
              <a:t>of </a:t>
            </a:r>
            <a:r>
              <a:rPr lang="en-GB" sz="3300" dirty="0" smtClean="0"/>
              <a:t/>
            </a:r>
            <a:br>
              <a:rPr lang="en-GB" sz="3300" dirty="0" smtClean="0"/>
            </a:br>
            <a:r>
              <a:rPr lang="en-GB" sz="3300" dirty="0" smtClean="0"/>
              <a:t>road profile</a:t>
            </a:r>
            <a:br>
              <a:rPr lang="en-GB" sz="3300" dirty="0" smtClean="0"/>
            </a:br>
            <a:endParaRPr lang="en-GB" sz="3300" dirty="0" smtClean="0"/>
          </a:p>
          <a:p>
            <a:pPr lvl="0"/>
            <a:r>
              <a:rPr lang="en-GB" sz="3300" dirty="0" smtClean="0"/>
              <a:t>Next </a:t>
            </a:r>
            <a:r>
              <a:rPr lang="en-GB" sz="3300" dirty="0"/>
              <a:t>time optimizing fuel </a:t>
            </a:r>
            <a:r>
              <a:rPr lang="en-GB" sz="3300" dirty="0" smtClean="0"/>
              <a:t>consuming</a:t>
            </a:r>
          </a:p>
          <a:p>
            <a:pPr lvl="0"/>
            <a:endParaRPr lang="da-DK" dirty="0" smtClean="0">
              <a:hlinkClick r:id="rId2"/>
            </a:endParaRPr>
          </a:p>
          <a:p>
            <a:pPr lvl="0"/>
            <a:endParaRPr lang="en-GB" dirty="0" smtClean="0">
              <a:hlinkClick r:id="rId2"/>
            </a:endParaRPr>
          </a:p>
          <a:p>
            <a:pPr marL="0" lvl="0" indent="0">
              <a:buNone/>
            </a:pPr>
            <a:r>
              <a:rPr lang="en-GB" sz="1200" dirty="0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http://etd.dtu.dk/thesis/191250/oersted_dtu2647.pdf</a:t>
            </a:r>
            <a:r>
              <a:rPr lang="en-GB" sz="12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lvl="0"/>
            <a:endParaRPr lang="da-DK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20" y="1622449"/>
            <a:ext cx="7053314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325563"/>
          </a:xfrm>
        </p:spPr>
        <p:txBody>
          <a:bodyPr/>
          <a:lstStyle/>
          <a:p>
            <a:r>
              <a:rPr lang="en-US" dirty="0" smtClean="0"/>
              <a:t>Examples - </a:t>
            </a:r>
            <a:r>
              <a:rPr lang="en-GB" dirty="0" smtClean="0"/>
              <a:t>Google car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3761096" cy="4351338"/>
          </a:xfrm>
        </p:spPr>
        <p:txBody>
          <a:bodyPr>
            <a:normAutofit/>
          </a:bodyPr>
          <a:lstStyle/>
          <a:p>
            <a:pPr lvl="0"/>
            <a:r>
              <a:rPr lang="en-GB" sz="3300" dirty="0" smtClean="0"/>
              <a:t>Collect all kind of </a:t>
            </a:r>
            <a:br>
              <a:rPr lang="en-GB" sz="3300" dirty="0" smtClean="0"/>
            </a:br>
            <a:r>
              <a:rPr lang="en-GB" sz="3300" dirty="0" smtClean="0"/>
              <a:t>information</a:t>
            </a:r>
            <a:br>
              <a:rPr lang="en-GB" sz="3300" dirty="0" smtClean="0"/>
            </a:br>
            <a:endParaRPr lang="en-GB" sz="3300" dirty="0" smtClean="0"/>
          </a:p>
          <a:p>
            <a:pPr lvl="0"/>
            <a:r>
              <a:rPr lang="en-GB" sz="3300" dirty="0" smtClean="0"/>
              <a:t>Self driving</a:t>
            </a:r>
          </a:p>
          <a:p>
            <a:pPr lvl="0"/>
            <a:endParaRPr lang="en-GB" dirty="0" smtClean="0">
              <a:hlinkClick r:id="rId2"/>
            </a:endParaRPr>
          </a:p>
          <a:p>
            <a:pPr marL="0" lvl="0" indent="0"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https://techcrunch.com/2015/05/15/google-self-driving-cars-mountain-view/?ncid=rss&amp;utm_source=feedburner&amp;utm_medium=feed&amp;utm_campaign=Feed%3A+Techcrunch+%28TechCrunch%29&amp;utm_content=Google+International </a:t>
            </a:r>
          </a:p>
          <a:p>
            <a:pPr lvl="0"/>
            <a:endParaRPr lang="da-DK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tctechcrunch2011.files.wordpress.com/2015/05/google-car.png?w=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14" y="1123097"/>
            <a:ext cx="70294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3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325563"/>
          </a:xfrm>
        </p:spPr>
        <p:txBody>
          <a:bodyPr/>
          <a:lstStyle/>
          <a:p>
            <a:r>
              <a:rPr lang="en-US" dirty="0" smtClean="0"/>
              <a:t>Examples - </a:t>
            </a:r>
            <a:r>
              <a:rPr lang="en-GB" dirty="0" smtClean="0"/>
              <a:t>Formula 1 racing team ‘Red Bull‘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3679209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600" dirty="0"/>
              <a:t>S</a:t>
            </a:r>
            <a:r>
              <a:rPr lang="en-GB" sz="3600" dirty="0" smtClean="0"/>
              <a:t>everal TB data in just one race</a:t>
            </a:r>
            <a:r>
              <a:rPr lang="en-GB" sz="3300" dirty="0" smtClean="0"/>
              <a:t/>
            </a:r>
            <a:br>
              <a:rPr lang="en-GB" sz="3300" dirty="0" smtClean="0"/>
            </a:br>
            <a:endParaRPr lang="en-GB" sz="3300" dirty="0" smtClean="0"/>
          </a:p>
          <a:p>
            <a:pPr lvl="0"/>
            <a:r>
              <a:rPr lang="en-GB" sz="3600" dirty="0" smtClean="0"/>
              <a:t>40-50 engineers analysing real time -&gt; modify configuration</a:t>
            </a:r>
            <a:endParaRPr lang="da-DK" dirty="0" smtClean="0">
              <a:hlinkClick r:id="rId2"/>
            </a:endParaRPr>
          </a:p>
          <a:p>
            <a:pPr lvl="0"/>
            <a:endParaRPr lang="en-GB" dirty="0" smtClean="0">
              <a:hlinkClick r:id="rId2"/>
            </a:endParaRPr>
          </a:p>
          <a:p>
            <a:pPr marL="0" lvl="0" indent="0"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http://www.redbullracing.com/car/rb10 </a:t>
            </a:r>
          </a:p>
          <a:p>
            <a:pPr lvl="0"/>
            <a:endParaRPr lang="da-DK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8" y="2634018"/>
            <a:ext cx="6836392" cy="31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325563"/>
          </a:xfrm>
        </p:spPr>
        <p:txBody>
          <a:bodyPr/>
          <a:lstStyle/>
          <a:p>
            <a:r>
              <a:rPr lang="en-US" dirty="0" smtClean="0"/>
              <a:t>Examples - </a:t>
            </a:r>
            <a:r>
              <a:rPr lang="en-GB" dirty="0" smtClean="0"/>
              <a:t>Social medias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3761096" cy="4397754"/>
          </a:xfrm>
        </p:spPr>
        <p:txBody>
          <a:bodyPr>
            <a:normAutofit/>
          </a:bodyPr>
          <a:lstStyle/>
          <a:p>
            <a:pPr lvl="0"/>
            <a:r>
              <a:rPr lang="en-GB" sz="3300" dirty="0" smtClean="0"/>
              <a:t>Approx. 562.000.000 tweets / day</a:t>
            </a:r>
            <a:br>
              <a:rPr lang="en-GB" sz="3300" dirty="0" smtClean="0"/>
            </a:br>
            <a:endParaRPr lang="en-GB" sz="3300" dirty="0" smtClean="0"/>
          </a:p>
          <a:p>
            <a:pPr lvl="0"/>
            <a:r>
              <a:rPr lang="en-GB" sz="3300" dirty="0" smtClean="0"/>
              <a:t>4.5 billion likes generated daily as of May 2013</a:t>
            </a:r>
          </a:p>
          <a:p>
            <a:pPr lvl="0"/>
            <a:endParaRPr lang="en-GB" sz="3300" dirty="0" smtClean="0"/>
          </a:p>
          <a:p>
            <a:pPr lvl="0"/>
            <a:endParaRPr lang="da-DK" dirty="0" smtClean="0">
              <a:hlinkClick r:id="rId2"/>
            </a:endParaRPr>
          </a:p>
          <a:p>
            <a:pPr lvl="0"/>
            <a:endParaRPr lang="en-GB" dirty="0" smtClean="0">
              <a:hlinkClick r:id="rId2"/>
            </a:endParaRPr>
          </a:p>
          <a:p>
            <a:pPr lvl="0"/>
            <a:endParaRPr lang="da-DK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887" y="1446805"/>
            <a:ext cx="1963998" cy="196399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86" y="3760622"/>
            <a:ext cx="2857500" cy="16002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913" y="1622449"/>
            <a:ext cx="1524000" cy="1524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707" y="2693822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characterize Big Data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Volume - </a:t>
            </a:r>
            <a:r>
              <a:rPr lang="en-GB" sz="2200" dirty="0" smtClean="0"/>
              <a:t>The </a:t>
            </a:r>
            <a:r>
              <a:rPr lang="en-GB" sz="2200" dirty="0"/>
              <a:t>quantity of generated and stored data. 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  <a:p>
            <a:r>
              <a:rPr lang="en-GB" b="1" dirty="0" smtClean="0"/>
              <a:t>Variety - </a:t>
            </a:r>
            <a:r>
              <a:rPr lang="en-GB" sz="2200" dirty="0" smtClean="0"/>
              <a:t>The </a:t>
            </a:r>
            <a:r>
              <a:rPr lang="en-GB" sz="2200" dirty="0"/>
              <a:t>type and nature of the data. – structured / </a:t>
            </a:r>
            <a:r>
              <a:rPr lang="en-GB" sz="2200" dirty="0" smtClean="0"/>
              <a:t>unstructured</a:t>
            </a:r>
            <a:br>
              <a:rPr lang="en-GB" sz="2200" dirty="0" smtClean="0"/>
            </a:br>
            <a:endParaRPr lang="en-GB" sz="2200" dirty="0"/>
          </a:p>
          <a:p>
            <a:r>
              <a:rPr lang="en-GB" b="1" dirty="0" smtClean="0"/>
              <a:t>Velocity - </a:t>
            </a:r>
            <a:r>
              <a:rPr lang="en-GB" sz="2000" dirty="0" smtClean="0"/>
              <a:t>The </a:t>
            </a:r>
            <a:r>
              <a:rPr lang="en-GB" sz="2000" dirty="0"/>
              <a:t>speed at which the data is generated and processed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endParaRPr lang="en-GB" sz="2000" dirty="0"/>
          </a:p>
          <a:p>
            <a:r>
              <a:rPr lang="en-GB" b="1" dirty="0" smtClean="0"/>
              <a:t>Variability - </a:t>
            </a:r>
            <a:r>
              <a:rPr lang="en-GB" sz="2000" dirty="0" smtClean="0"/>
              <a:t>Inconsistency </a:t>
            </a:r>
            <a:r>
              <a:rPr lang="en-GB" sz="2000" dirty="0"/>
              <a:t>of the data set can hamper processes to handle and manage it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endParaRPr lang="en-GB" sz="2000" dirty="0"/>
          </a:p>
          <a:p>
            <a:r>
              <a:rPr lang="en-GB" b="1" dirty="0" smtClean="0"/>
              <a:t>Veracity - </a:t>
            </a:r>
            <a:r>
              <a:rPr lang="en-GB" sz="2000" dirty="0" smtClean="0"/>
              <a:t>The </a:t>
            </a:r>
            <a:r>
              <a:rPr lang="en-GB" sz="2000" dirty="0"/>
              <a:t>quality of captured data can vary greatly, affecting accurate analysis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5542002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59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ig Data implementations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– Hadoop – most known</a:t>
            </a:r>
          </a:p>
          <a:p>
            <a:pPr lvl="1"/>
            <a:r>
              <a:rPr lang="en-US" dirty="0" smtClean="0"/>
              <a:t>Apache - </a:t>
            </a:r>
            <a:r>
              <a:rPr lang="en-US" dirty="0" smtClean="0">
                <a:hlinkClick r:id="rId2"/>
              </a:rPr>
              <a:t>https://hadoop.apache.org/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Sandbox with bundled tools</a:t>
            </a:r>
          </a:p>
          <a:p>
            <a:pPr lvl="2"/>
            <a:r>
              <a:rPr lang="en-US" b="1" dirty="0" smtClean="0"/>
              <a:t>Hortonworks – </a:t>
            </a:r>
            <a:r>
              <a:rPr lang="en-US" b="1" dirty="0" smtClean="0">
                <a:hlinkClick r:id="rId3"/>
              </a:rPr>
              <a:t>http://hortonworks.com/products/sandbox/</a:t>
            </a:r>
            <a:r>
              <a:rPr lang="en-US" b="1" dirty="0" smtClean="0"/>
              <a:t> -- We use this</a:t>
            </a:r>
          </a:p>
          <a:p>
            <a:pPr lvl="2"/>
            <a:r>
              <a:rPr lang="en-GB" dirty="0" smtClean="0"/>
              <a:t>Cloudera </a:t>
            </a:r>
            <a:r>
              <a:rPr lang="en-US" dirty="0" smtClean="0"/>
              <a:t>– </a:t>
            </a:r>
            <a:r>
              <a:rPr lang="en-US" dirty="0" smtClean="0">
                <a:hlinkClick r:id="rId4"/>
              </a:rPr>
              <a:t>http://www.cloudera.com/downloads.html</a:t>
            </a:r>
            <a:r>
              <a:rPr lang="en-US" dirty="0" smtClean="0"/>
              <a:t> </a:t>
            </a:r>
            <a:endParaRPr lang="en-GB" dirty="0" smtClean="0"/>
          </a:p>
          <a:p>
            <a:r>
              <a:rPr lang="en-US" dirty="0" smtClean="0"/>
              <a:t>Some</a:t>
            </a:r>
            <a:r>
              <a:rPr lang="da-DK" dirty="0" smtClean="0"/>
              <a:t>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Oracle </a:t>
            </a:r>
          </a:p>
          <a:p>
            <a:pPr lvl="1"/>
            <a:r>
              <a:rPr lang="en-US" dirty="0" smtClean="0"/>
              <a:t>IBM – Watson – Beats </a:t>
            </a:r>
            <a:r>
              <a:rPr lang="en-GB" dirty="0" smtClean="0"/>
              <a:t>Jeopardy world masters</a:t>
            </a:r>
            <a:endParaRPr lang="en-US" dirty="0" smtClean="0"/>
          </a:p>
          <a:p>
            <a:pPr lvl="1"/>
            <a:r>
              <a:rPr lang="en-US" dirty="0" smtClean="0"/>
              <a:t>Microsoft </a:t>
            </a:r>
            <a:endParaRPr lang="en-US" dirty="0"/>
          </a:p>
        </p:txBody>
      </p:sp>
      <p:sp>
        <p:nvSpPr>
          <p:cNvPr id="4" name="AutoShape 2" descr="Billedresultat for hadoo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359" y="1825625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7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architecture overview</a:t>
            </a:r>
            <a:endParaRPr lang="en-US" dirty="0"/>
          </a:p>
        </p:txBody>
      </p:sp>
      <p:sp>
        <p:nvSpPr>
          <p:cNvPr id="5" name="Tekstfelt 4"/>
          <p:cNvSpPr txBox="1"/>
          <p:nvPr/>
        </p:nvSpPr>
        <p:spPr>
          <a:xfrm>
            <a:off x="955342" y="6036580"/>
            <a:ext cx="5243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http://www.dineshonjava.com/2014/11/hadoop-architecture.html#.WJJBxxsrLDc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2" y="1270234"/>
            <a:ext cx="7274258" cy="47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</a:t>
            </a:r>
            <a:r>
              <a:rPr lang="da-DK" dirty="0" smtClean="0"/>
              <a:t> </a:t>
            </a:r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303844"/>
            <a:ext cx="10072048" cy="555415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087644" y="3244334"/>
            <a:ext cx="601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https://www.mapr.com/why-hadoop/game-changer/overview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3087644" y="3244334"/>
            <a:ext cx="601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https://www.mapr.com/why-hadoop/game-changer/overview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236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Big Data</vt:lpstr>
      <vt:lpstr>Examples - Volvo</vt:lpstr>
      <vt:lpstr>Examples - Google car </vt:lpstr>
      <vt:lpstr>Examples - Formula 1 racing team ‘Red Bull‘</vt:lpstr>
      <vt:lpstr>Examples - Social medias</vt:lpstr>
      <vt:lpstr>What characterize Big Data</vt:lpstr>
      <vt:lpstr>Big Data implementations</vt:lpstr>
      <vt:lpstr>Hadoop architecture overview</vt:lpstr>
      <vt:lpstr>Full picture</vt:lpstr>
      <vt:lpstr>Our Architecture</vt:lpstr>
      <vt:lpstr>Hive extract / insert data</vt:lpstr>
      <vt:lpstr>Hive Metastore</vt:lpstr>
      <vt:lpstr>Hive Query Language -- HiveQL</vt:lpstr>
    </vt:vector>
  </TitlesOfParts>
  <Company>EASJ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Administrator</dc:creator>
  <cp:lastModifiedBy>Administrator</cp:lastModifiedBy>
  <cp:revision>11</cp:revision>
  <dcterms:created xsi:type="dcterms:W3CDTF">2017-02-01T19:17:17Z</dcterms:created>
  <dcterms:modified xsi:type="dcterms:W3CDTF">2017-02-01T20:55:01Z</dcterms:modified>
</cp:coreProperties>
</file>