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</p:sldIdLst>
  <p:sldSz cx="9144000" cy="6858000" type="screen4x3"/>
  <p:notesSz cx="6858000" cy="9144000"/>
  <p:photoAlbum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100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da-D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7FF99-E94B-4652-BEEA-7A3BCA57DD64}" type="datetimeFigureOut">
              <a:rPr lang="da-DK" smtClean="0"/>
              <a:pPr/>
              <a:t>12-11-2012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88A16-E6A1-453E-A5F7-B52631413008}" type="slidenum">
              <a:rPr lang="da-DK" smtClean="0"/>
              <a:pPr/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7FF99-E94B-4652-BEEA-7A3BCA57DD64}" type="datetimeFigureOut">
              <a:rPr lang="da-DK" smtClean="0"/>
              <a:pPr/>
              <a:t>12-11-2012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88A16-E6A1-453E-A5F7-B52631413008}" type="slidenum">
              <a:rPr lang="da-DK" smtClean="0"/>
              <a:pPr/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7FF99-E94B-4652-BEEA-7A3BCA57DD64}" type="datetimeFigureOut">
              <a:rPr lang="da-DK" smtClean="0"/>
              <a:pPr/>
              <a:t>12-11-2012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88A16-E6A1-453E-A5F7-B52631413008}" type="slidenum">
              <a:rPr lang="da-DK" smtClean="0"/>
              <a:pPr/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7FF99-E94B-4652-BEEA-7A3BCA57DD64}" type="datetimeFigureOut">
              <a:rPr lang="da-DK" smtClean="0"/>
              <a:pPr/>
              <a:t>12-11-2012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88A16-E6A1-453E-A5F7-B52631413008}" type="slidenum">
              <a:rPr lang="da-DK" smtClean="0"/>
              <a:pPr/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7FF99-E94B-4652-BEEA-7A3BCA57DD64}" type="datetimeFigureOut">
              <a:rPr lang="da-DK" smtClean="0"/>
              <a:pPr/>
              <a:t>12-11-2012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88A16-E6A1-453E-A5F7-B52631413008}" type="slidenum">
              <a:rPr lang="da-DK" smtClean="0"/>
              <a:pPr/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7FF99-E94B-4652-BEEA-7A3BCA57DD64}" type="datetimeFigureOut">
              <a:rPr lang="da-DK" smtClean="0"/>
              <a:pPr/>
              <a:t>12-11-2012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88A16-E6A1-453E-A5F7-B52631413008}" type="slidenum">
              <a:rPr lang="da-DK" smtClean="0"/>
              <a:pPr/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7FF99-E94B-4652-BEEA-7A3BCA57DD64}" type="datetimeFigureOut">
              <a:rPr lang="da-DK" smtClean="0"/>
              <a:pPr/>
              <a:t>12-11-2012</a:t>
            </a:fld>
            <a:endParaRPr lang="da-D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88A16-E6A1-453E-A5F7-B52631413008}" type="slidenum">
              <a:rPr lang="da-DK" smtClean="0"/>
              <a:pPr/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7FF99-E94B-4652-BEEA-7A3BCA57DD64}" type="datetimeFigureOut">
              <a:rPr lang="da-DK" smtClean="0"/>
              <a:pPr/>
              <a:t>12-11-2012</a:t>
            </a:fld>
            <a:endParaRPr lang="da-D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88A16-E6A1-453E-A5F7-B52631413008}" type="slidenum">
              <a:rPr lang="da-DK" smtClean="0"/>
              <a:pPr/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7FF99-E94B-4652-BEEA-7A3BCA57DD64}" type="datetimeFigureOut">
              <a:rPr lang="da-DK" smtClean="0"/>
              <a:pPr/>
              <a:t>12-11-2012</a:t>
            </a:fld>
            <a:endParaRPr lang="da-D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88A16-E6A1-453E-A5F7-B52631413008}" type="slidenum">
              <a:rPr lang="da-DK" smtClean="0"/>
              <a:pPr/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7FF99-E94B-4652-BEEA-7A3BCA57DD64}" type="datetimeFigureOut">
              <a:rPr lang="da-DK" smtClean="0"/>
              <a:pPr/>
              <a:t>12-11-2012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88A16-E6A1-453E-A5F7-B52631413008}" type="slidenum">
              <a:rPr lang="da-DK" smtClean="0"/>
              <a:pPr/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7FF99-E94B-4652-BEEA-7A3BCA57DD64}" type="datetimeFigureOut">
              <a:rPr lang="da-DK" smtClean="0"/>
              <a:pPr/>
              <a:t>12-11-2012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88A16-E6A1-453E-A5F7-B52631413008}" type="slidenum">
              <a:rPr lang="da-DK" smtClean="0"/>
              <a:pPr/>
              <a:t>‹#›</a:t>
            </a:fld>
            <a:endParaRPr lang="da-D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10000"/>
            <a:lum/>
          </a:blip>
          <a:srcRect/>
          <a:stretch>
            <a:fillRect r="-8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57FF99-E94B-4652-BEEA-7A3BCA57DD64}" type="datetimeFigureOut">
              <a:rPr lang="da-DK" smtClean="0"/>
              <a:pPr/>
              <a:t>12-11-2012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A88A16-E6A1-453E-A5F7-B52631413008}" type="slidenum">
              <a:rPr lang="da-DK" smtClean="0"/>
              <a:pPr/>
              <a:t>‹#›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a-DK" dirty="0" smtClean="0"/>
              <a:t>Network </a:t>
            </a:r>
            <a:r>
              <a:rPr lang="da-DK" smtClean="0"/>
              <a:t>Layer</a:t>
            </a:r>
            <a:endParaRPr lang="da-DK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a-DK" smtClean="0"/>
              <a:t>by peterl</a:t>
            </a:r>
            <a:endParaRPr lang="da-DK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" name="Group 34"/>
          <p:cNvGrpSpPr/>
          <p:nvPr/>
        </p:nvGrpSpPr>
        <p:grpSpPr>
          <a:xfrm>
            <a:off x="107504" y="969354"/>
            <a:ext cx="8690263" cy="5339966"/>
            <a:chOff x="319088" y="1781175"/>
            <a:chExt cx="7920037" cy="4151313"/>
          </a:xfrm>
        </p:grpSpPr>
        <p:sp>
          <p:nvSpPr>
            <p:cNvPr id="3" name="Rectangle 2"/>
            <p:cNvSpPr>
              <a:spLocks noChangeArrowheads="1"/>
            </p:cNvSpPr>
            <p:nvPr/>
          </p:nvSpPr>
          <p:spPr bwMode="auto">
            <a:xfrm>
              <a:off x="1704975" y="1781175"/>
              <a:ext cx="6534150" cy="407670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90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4" name="Rectangle 3"/>
            <p:cNvSpPr>
              <a:spLocks noChangeArrowheads="1"/>
            </p:cNvSpPr>
            <p:nvPr/>
          </p:nvSpPr>
          <p:spPr bwMode="auto">
            <a:xfrm>
              <a:off x="1614487" y="1855788"/>
              <a:ext cx="6534150" cy="4076700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grpSp>
          <p:nvGrpSpPr>
            <p:cNvPr id="5" name="Group 6"/>
            <p:cNvGrpSpPr>
              <a:grpSpLocks/>
            </p:cNvGrpSpPr>
            <p:nvPr/>
          </p:nvGrpSpPr>
          <p:grpSpPr bwMode="auto">
            <a:xfrm>
              <a:off x="3763963" y="3479800"/>
              <a:ext cx="1258887" cy="1214438"/>
              <a:chOff x="3992" y="2883"/>
              <a:chExt cx="613" cy="765"/>
            </a:xfrm>
          </p:grpSpPr>
          <p:sp>
            <p:nvSpPr>
              <p:cNvPr id="6" name="Rectangle 7"/>
              <p:cNvSpPr>
                <a:spLocks noChangeArrowheads="1"/>
              </p:cNvSpPr>
              <p:nvPr/>
            </p:nvSpPr>
            <p:spPr bwMode="auto">
              <a:xfrm>
                <a:off x="4023" y="2883"/>
                <a:ext cx="582" cy="738"/>
              </a:xfrm>
              <a:prstGeom prst="rect">
                <a:avLst/>
              </a:prstGeom>
              <a:solidFill>
                <a:srgbClr val="0000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7" name="Rectangle 8"/>
              <p:cNvSpPr>
                <a:spLocks noChangeArrowheads="1"/>
              </p:cNvSpPr>
              <p:nvPr/>
            </p:nvSpPr>
            <p:spPr bwMode="auto">
              <a:xfrm>
                <a:off x="3996" y="2910"/>
                <a:ext cx="582" cy="738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8" name="Text Box 9"/>
              <p:cNvSpPr txBox="1">
                <a:spLocks noChangeArrowheads="1"/>
              </p:cNvSpPr>
              <p:nvPr/>
            </p:nvSpPr>
            <p:spPr bwMode="auto">
              <a:xfrm>
                <a:off x="3992" y="3071"/>
                <a:ext cx="609" cy="40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algn="ctr">
                  <a:defRPr/>
                </a:pPr>
                <a:r>
                  <a:rPr lang="en-US" smtClean="0"/>
                  <a:t>forwarding</a:t>
                </a:r>
              </a:p>
              <a:p>
                <a:pPr algn="ctr">
                  <a:defRPr/>
                </a:pPr>
                <a:r>
                  <a:rPr lang="en-US" smtClean="0"/>
                  <a:t>table</a:t>
                </a:r>
              </a:p>
            </p:txBody>
          </p:sp>
          <p:sp>
            <p:nvSpPr>
              <p:cNvPr id="9" name="Line 10"/>
              <p:cNvSpPr>
                <a:spLocks noChangeShapeType="1"/>
              </p:cNvSpPr>
              <p:nvPr/>
            </p:nvSpPr>
            <p:spPr bwMode="auto">
              <a:xfrm>
                <a:off x="4065" y="2994"/>
                <a:ext cx="435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0" name="Line 11"/>
              <p:cNvSpPr>
                <a:spLocks noChangeShapeType="1"/>
              </p:cNvSpPr>
              <p:nvPr/>
            </p:nvSpPr>
            <p:spPr bwMode="auto">
              <a:xfrm>
                <a:off x="4071" y="3048"/>
                <a:ext cx="435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1" name="Line 12"/>
              <p:cNvSpPr>
                <a:spLocks noChangeShapeType="1"/>
              </p:cNvSpPr>
              <p:nvPr/>
            </p:nvSpPr>
            <p:spPr bwMode="auto">
              <a:xfrm>
                <a:off x="4074" y="3102"/>
                <a:ext cx="435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2" name="Line 13"/>
              <p:cNvSpPr>
                <a:spLocks noChangeShapeType="1"/>
              </p:cNvSpPr>
              <p:nvPr/>
            </p:nvSpPr>
            <p:spPr bwMode="auto">
              <a:xfrm>
                <a:off x="4065" y="3477"/>
                <a:ext cx="435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3" name="Line 14"/>
              <p:cNvSpPr>
                <a:spLocks noChangeShapeType="1"/>
              </p:cNvSpPr>
              <p:nvPr/>
            </p:nvSpPr>
            <p:spPr bwMode="auto">
              <a:xfrm>
                <a:off x="4068" y="3528"/>
                <a:ext cx="435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4" name="Line 15"/>
              <p:cNvSpPr>
                <a:spLocks noChangeShapeType="1"/>
              </p:cNvSpPr>
              <p:nvPr/>
            </p:nvSpPr>
            <p:spPr bwMode="auto">
              <a:xfrm>
                <a:off x="4071" y="3579"/>
                <a:ext cx="435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</p:grpSp>
        <p:sp>
          <p:nvSpPr>
            <p:cNvPr id="15" name="Line 17"/>
            <p:cNvSpPr>
              <a:spLocks noChangeShapeType="1"/>
            </p:cNvSpPr>
            <p:nvPr/>
          </p:nvSpPr>
          <p:spPr bwMode="auto">
            <a:xfrm flipV="1">
              <a:off x="1628775" y="5410200"/>
              <a:ext cx="6505575" cy="952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6" name="Line 18"/>
            <p:cNvSpPr>
              <a:spLocks noChangeShapeType="1"/>
            </p:cNvSpPr>
            <p:nvPr/>
          </p:nvSpPr>
          <p:spPr bwMode="auto">
            <a:xfrm flipV="1">
              <a:off x="1657350" y="4886325"/>
              <a:ext cx="6524625" cy="952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7" name="Rectangle 20"/>
            <p:cNvSpPr>
              <a:spLocks noChangeArrowheads="1"/>
            </p:cNvSpPr>
            <p:nvPr/>
          </p:nvSpPr>
          <p:spPr bwMode="auto">
            <a:xfrm>
              <a:off x="1914525" y="2667000"/>
              <a:ext cx="1809750" cy="819150"/>
            </a:xfrm>
            <a:prstGeom prst="rect">
              <a:avLst/>
            </a:prstGeom>
            <a:solidFill>
              <a:srgbClr val="0000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90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8" name="Rectangle 21"/>
            <p:cNvSpPr>
              <a:spLocks noChangeArrowheads="1"/>
            </p:cNvSpPr>
            <p:nvPr/>
          </p:nvSpPr>
          <p:spPr bwMode="auto">
            <a:xfrm>
              <a:off x="1847850" y="2733675"/>
              <a:ext cx="1809750" cy="819150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9" name="Text Box 22"/>
            <p:cNvSpPr txBox="1">
              <a:spLocks noChangeArrowheads="1"/>
            </p:cNvSpPr>
            <p:nvPr/>
          </p:nvSpPr>
          <p:spPr bwMode="auto">
            <a:xfrm>
              <a:off x="1836738" y="2714625"/>
              <a:ext cx="1860550" cy="8556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i="1" smtClean="0">
                  <a:solidFill>
                    <a:srgbClr val="CC0000"/>
                  </a:solidFill>
                  <a:latin typeface="Gill Sans MT" charset="0"/>
                </a:rPr>
                <a:t>routing protocols</a:t>
              </a:r>
            </a:p>
            <a:p>
              <a:pPr>
                <a:buFontTx/>
                <a:buChar char="•"/>
                <a:defRPr/>
              </a:pPr>
              <a:r>
                <a:rPr lang="en-US" sz="1600" smtClean="0"/>
                <a:t> path selection</a:t>
              </a:r>
            </a:p>
            <a:p>
              <a:pPr>
                <a:buFontTx/>
                <a:buChar char="•"/>
                <a:defRPr/>
              </a:pPr>
              <a:r>
                <a:rPr lang="en-US" sz="1600" smtClean="0"/>
                <a:t> RIP, OSPF, BGP</a:t>
              </a:r>
              <a:endParaRPr lang="en-US" smtClean="0"/>
            </a:p>
          </p:txBody>
        </p:sp>
        <p:sp>
          <p:nvSpPr>
            <p:cNvPr id="20" name="Freeform 23"/>
            <p:cNvSpPr>
              <a:spLocks/>
            </p:cNvSpPr>
            <p:nvPr/>
          </p:nvSpPr>
          <p:spPr bwMode="auto">
            <a:xfrm>
              <a:off x="3143250" y="3657600"/>
              <a:ext cx="628650" cy="390525"/>
            </a:xfrm>
            <a:custGeom>
              <a:avLst/>
              <a:gdLst>
                <a:gd name="T0" fmla="*/ 0 w 396"/>
                <a:gd name="T1" fmla="*/ 0 h 246"/>
                <a:gd name="T2" fmla="*/ 2147483647 w 396"/>
                <a:gd name="T3" fmla="*/ 2147483647 h 246"/>
                <a:gd name="T4" fmla="*/ 2147483647 w 396"/>
                <a:gd name="T5" fmla="*/ 2147483647 h 24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96" h="246">
                  <a:moveTo>
                    <a:pt x="0" y="0"/>
                  </a:moveTo>
                  <a:cubicBezTo>
                    <a:pt x="30" y="16"/>
                    <a:pt x="42" y="126"/>
                    <a:pt x="150" y="186"/>
                  </a:cubicBezTo>
                  <a:cubicBezTo>
                    <a:pt x="258" y="246"/>
                    <a:pt x="345" y="205"/>
                    <a:pt x="396" y="210"/>
                  </a:cubicBezTo>
                </a:path>
              </a:pathLst>
            </a:custGeom>
            <a:noFill/>
            <a:ln w="38100" cap="flat" cmpd="sng">
              <a:solidFill>
                <a:srgbClr val="000099"/>
              </a:solidFill>
              <a:prstDash val="solid"/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grpSp>
          <p:nvGrpSpPr>
            <p:cNvPr id="21" name="Group 24"/>
            <p:cNvGrpSpPr>
              <a:grpSpLocks/>
            </p:cNvGrpSpPr>
            <p:nvPr/>
          </p:nvGrpSpPr>
          <p:grpSpPr bwMode="auto">
            <a:xfrm>
              <a:off x="5092700" y="2576513"/>
              <a:ext cx="3000375" cy="1181100"/>
              <a:chOff x="102" y="1272"/>
              <a:chExt cx="1890" cy="744"/>
            </a:xfrm>
          </p:grpSpPr>
          <p:sp>
            <p:nvSpPr>
              <p:cNvPr id="22" name="Rectangle 25"/>
              <p:cNvSpPr>
                <a:spLocks noChangeArrowheads="1"/>
              </p:cNvSpPr>
              <p:nvPr/>
            </p:nvSpPr>
            <p:spPr bwMode="auto">
              <a:xfrm>
                <a:off x="144" y="1272"/>
                <a:ext cx="1848" cy="690"/>
              </a:xfrm>
              <a:prstGeom prst="rect">
                <a:avLst/>
              </a:prstGeom>
              <a:solidFill>
                <a:srgbClr val="0000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23" name="Rectangle 26"/>
              <p:cNvSpPr>
                <a:spLocks noChangeArrowheads="1"/>
              </p:cNvSpPr>
              <p:nvPr/>
            </p:nvSpPr>
            <p:spPr bwMode="auto">
              <a:xfrm>
                <a:off x="102" y="1314"/>
                <a:ext cx="1848" cy="702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24" name="Text Box 27"/>
              <p:cNvSpPr txBox="1">
                <a:spLocks noChangeArrowheads="1"/>
              </p:cNvSpPr>
              <p:nvPr/>
            </p:nvSpPr>
            <p:spPr bwMode="auto">
              <a:xfrm>
                <a:off x="116" y="1287"/>
                <a:ext cx="1810" cy="7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>
                  <a:defRPr/>
                </a:pPr>
                <a:r>
                  <a:rPr lang="en-US" sz="2000" i="1" dirty="0" smtClean="0">
                    <a:solidFill>
                      <a:srgbClr val="CC0000"/>
                    </a:solidFill>
                    <a:latin typeface="Gill Sans MT" charset="0"/>
                  </a:rPr>
                  <a:t>IP protocol</a:t>
                </a:r>
              </a:p>
              <a:p>
                <a:pPr>
                  <a:buFontTx/>
                  <a:buChar char="•"/>
                  <a:defRPr/>
                </a:pPr>
                <a:r>
                  <a:rPr lang="en-US" sz="1600" dirty="0" smtClean="0"/>
                  <a:t> addressing conventions</a:t>
                </a:r>
              </a:p>
              <a:p>
                <a:pPr>
                  <a:buFontTx/>
                  <a:buChar char="•"/>
                  <a:defRPr/>
                </a:pPr>
                <a:r>
                  <a:rPr lang="en-US" sz="1600" dirty="0" smtClean="0"/>
                  <a:t> datagram format</a:t>
                </a:r>
              </a:p>
              <a:p>
                <a:pPr>
                  <a:buFontTx/>
                  <a:buChar char="•"/>
                  <a:defRPr/>
                </a:pPr>
                <a:r>
                  <a:rPr lang="en-US" sz="1600" dirty="0" smtClean="0"/>
                  <a:t> packet handling conventions</a:t>
                </a:r>
                <a:endParaRPr lang="en-US" dirty="0" smtClean="0"/>
              </a:p>
            </p:txBody>
          </p:sp>
        </p:grpSp>
        <p:sp>
          <p:nvSpPr>
            <p:cNvPr id="25" name="Rectangle 29"/>
            <p:cNvSpPr>
              <a:spLocks noChangeArrowheads="1"/>
            </p:cNvSpPr>
            <p:nvPr/>
          </p:nvSpPr>
          <p:spPr bwMode="auto">
            <a:xfrm>
              <a:off x="5216525" y="3878263"/>
              <a:ext cx="1933575" cy="847725"/>
            </a:xfrm>
            <a:prstGeom prst="rect">
              <a:avLst/>
            </a:prstGeom>
            <a:solidFill>
              <a:srgbClr val="0000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90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26" name="Rectangle 30"/>
            <p:cNvSpPr>
              <a:spLocks noChangeArrowheads="1"/>
            </p:cNvSpPr>
            <p:nvPr/>
          </p:nvSpPr>
          <p:spPr bwMode="auto">
            <a:xfrm>
              <a:off x="5149850" y="3946525"/>
              <a:ext cx="1933575" cy="847725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27" name="Text Box 31"/>
            <p:cNvSpPr txBox="1">
              <a:spLocks noChangeArrowheads="1"/>
            </p:cNvSpPr>
            <p:nvPr/>
          </p:nvSpPr>
          <p:spPr bwMode="auto">
            <a:xfrm>
              <a:off x="5162550" y="3911600"/>
              <a:ext cx="1900238" cy="8858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r>
                <a:rPr lang="en-US" sz="2000" i="1" dirty="0">
                  <a:solidFill>
                    <a:srgbClr val="CC0000"/>
                  </a:solidFill>
                  <a:latin typeface="Gill Sans MT" pitchFamily="34" charset="0"/>
                </a:rPr>
                <a:t>ICMP protocol</a:t>
              </a:r>
            </a:p>
            <a:p>
              <a:pPr>
                <a:buFontTx/>
                <a:buChar char="•"/>
              </a:pPr>
              <a:r>
                <a:rPr lang="en-US" sz="1600" dirty="0"/>
                <a:t> error reporting</a:t>
              </a:r>
            </a:p>
            <a:p>
              <a:pPr>
                <a:buFontTx/>
                <a:buChar char="•"/>
              </a:pPr>
              <a:r>
                <a:rPr lang="en-US" sz="1600" dirty="0"/>
                <a:t> router </a:t>
              </a:r>
              <a:r>
                <a:rPr lang="ja-JP" altLang="en-US" sz="1600" dirty="0"/>
                <a:t>“</a:t>
              </a:r>
              <a:r>
                <a:rPr lang="en-US" altLang="ja-JP" sz="1600" dirty="0"/>
                <a:t>signaling</a:t>
              </a:r>
              <a:r>
                <a:rPr lang="ja-JP" altLang="en-US" sz="1600" dirty="0"/>
                <a:t>”</a:t>
              </a:r>
              <a:endParaRPr lang="en-US" sz="1800" dirty="0"/>
            </a:p>
          </p:txBody>
        </p:sp>
        <p:sp>
          <p:nvSpPr>
            <p:cNvPr id="28" name="Line 32"/>
            <p:cNvSpPr>
              <a:spLocks noChangeShapeType="1"/>
            </p:cNvSpPr>
            <p:nvPr/>
          </p:nvSpPr>
          <p:spPr bwMode="auto">
            <a:xfrm flipV="1">
              <a:off x="1657350" y="2466975"/>
              <a:ext cx="6524625" cy="952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29" name="Text Box 33"/>
            <p:cNvSpPr txBox="1">
              <a:spLocks noChangeArrowheads="1"/>
            </p:cNvSpPr>
            <p:nvPr/>
          </p:nvSpPr>
          <p:spPr bwMode="auto">
            <a:xfrm>
              <a:off x="3006013" y="1989137"/>
              <a:ext cx="2580057" cy="2871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dirty="0" smtClean="0">
                  <a:solidFill>
                    <a:schemeClr val="bg1">
                      <a:lumMod val="50000"/>
                    </a:schemeClr>
                  </a:solidFill>
                </a:rPr>
                <a:t>transport layer: TCP, UDP</a:t>
              </a:r>
            </a:p>
          </p:txBody>
        </p:sp>
        <p:sp>
          <p:nvSpPr>
            <p:cNvPr id="30" name="Text Box 34"/>
            <p:cNvSpPr txBox="1">
              <a:spLocks noChangeArrowheads="1"/>
            </p:cNvSpPr>
            <p:nvPr/>
          </p:nvSpPr>
          <p:spPr bwMode="auto">
            <a:xfrm>
              <a:off x="4213225" y="4960938"/>
              <a:ext cx="998106" cy="2871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dirty="0" smtClean="0">
                  <a:solidFill>
                    <a:schemeClr val="bg1">
                      <a:lumMod val="50000"/>
                    </a:schemeClr>
                  </a:solidFill>
                </a:rPr>
                <a:t>link layer</a:t>
              </a:r>
            </a:p>
          </p:txBody>
        </p:sp>
        <p:sp>
          <p:nvSpPr>
            <p:cNvPr id="31" name="Text Box 35"/>
            <p:cNvSpPr txBox="1">
              <a:spLocks noChangeArrowheads="1"/>
            </p:cNvSpPr>
            <p:nvPr/>
          </p:nvSpPr>
          <p:spPr bwMode="auto">
            <a:xfrm>
              <a:off x="4060825" y="5484813"/>
              <a:ext cx="1442227" cy="2871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dirty="0" smtClean="0">
                  <a:solidFill>
                    <a:schemeClr val="bg1">
                      <a:lumMod val="50000"/>
                    </a:schemeClr>
                  </a:solidFill>
                </a:rPr>
                <a:t>physical layer</a:t>
              </a:r>
            </a:p>
          </p:txBody>
        </p:sp>
        <p:sp>
          <p:nvSpPr>
            <p:cNvPr id="32" name="Text Box 36"/>
            <p:cNvSpPr txBox="1">
              <a:spLocks noChangeArrowheads="1"/>
            </p:cNvSpPr>
            <p:nvPr/>
          </p:nvSpPr>
          <p:spPr bwMode="auto">
            <a:xfrm>
              <a:off x="319088" y="3259138"/>
              <a:ext cx="1252537" cy="8223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r">
                <a:defRPr/>
              </a:pPr>
              <a:r>
                <a:rPr lang="en-US" sz="2400" smtClean="0">
                  <a:solidFill>
                    <a:srgbClr val="CC0000"/>
                  </a:solidFill>
                </a:rPr>
                <a:t>network</a:t>
              </a:r>
            </a:p>
            <a:p>
              <a:pPr algn="r">
                <a:defRPr/>
              </a:pPr>
              <a:r>
                <a:rPr lang="en-US" sz="2400" smtClean="0">
                  <a:solidFill>
                    <a:srgbClr val="CC0000"/>
                  </a:solidFill>
                </a:rPr>
                <a:t>layer</a:t>
              </a:r>
              <a:endParaRPr lang="en-US" smtClean="0">
                <a:solidFill>
                  <a:srgbClr val="CC0000"/>
                </a:solidFill>
              </a:endParaRPr>
            </a:p>
          </p:txBody>
        </p:sp>
        <p:sp>
          <p:nvSpPr>
            <p:cNvPr id="33" name="Line 37"/>
            <p:cNvSpPr>
              <a:spLocks noChangeShapeType="1"/>
            </p:cNvSpPr>
            <p:nvPr/>
          </p:nvSpPr>
          <p:spPr bwMode="auto">
            <a:xfrm flipV="1">
              <a:off x="1381125" y="2486025"/>
              <a:ext cx="0" cy="742950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34" name="Line 38"/>
            <p:cNvSpPr>
              <a:spLocks noChangeShapeType="1"/>
            </p:cNvSpPr>
            <p:nvPr/>
          </p:nvSpPr>
          <p:spPr bwMode="auto">
            <a:xfrm>
              <a:off x="1381125" y="4152900"/>
              <a:ext cx="0" cy="742950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55"/>
          <p:cNvGrpSpPr>
            <a:grpSpLocks/>
          </p:cNvGrpSpPr>
          <p:nvPr/>
        </p:nvGrpSpPr>
        <p:grpSpPr bwMode="auto">
          <a:xfrm>
            <a:off x="1835696" y="332656"/>
            <a:ext cx="5354092" cy="5957019"/>
            <a:chOff x="1929" y="607"/>
            <a:chExt cx="2600" cy="3355"/>
          </a:xfrm>
        </p:grpSpPr>
        <p:sp>
          <p:nvSpPr>
            <p:cNvPr id="4" name="Rectangle 4"/>
            <p:cNvSpPr>
              <a:spLocks noChangeArrowheads="1"/>
            </p:cNvSpPr>
            <p:nvPr/>
          </p:nvSpPr>
          <p:spPr bwMode="auto">
            <a:xfrm>
              <a:off x="2040" y="868"/>
              <a:ext cx="2489" cy="3039"/>
            </a:xfrm>
            <a:prstGeom prst="rect">
              <a:avLst/>
            </a:prstGeom>
            <a:solidFill>
              <a:srgbClr val="0000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90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5" name="Rectangle 5"/>
            <p:cNvSpPr>
              <a:spLocks noChangeArrowheads="1"/>
            </p:cNvSpPr>
            <p:nvPr/>
          </p:nvSpPr>
          <p:spPr bwMode="auto">
            <a:xfrm>
              <a:off x="1980" y="935"/>
              <a:ext cx="2489" cy="3027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endParaRPr lang="en-US" sz="2400">
                <a:latin typeface="Arial" charset="0"/>
                <a:ea typeface="ＭＳ Ｐゴシック" charset="0"/>
              </a:endParaRPr>
            </a:p>
          </p:txBody>
        </p:sp>
        <p:sp>
          <p:nvSpPr>
            <p:cNvPr id="6" name="Text Box 6"/>
            <p:cNvSpPr txBox="1">
              <a:spLocks noChangeArrowheads="1"/>
            </p:cNvSpPr>
            <p:nvPr/>
          </p:nvSpPr>
          <p:spPr bwMode="auto">
            <a:xfrm>
              <a:off x="1954" y="973"/>
              <a:ext cx="31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>
                <a:defRPr/>
              </a:pPr>
              <a:r>
                <a:rPr lang="en-US" smtClean="0"/>
                <a:t>ver</a:t>
              </a:r>
              <a:endParaRPr lang="en-US" sz="2400" smtClean="0"/>
            </a:p>
          </p:txBody>
        </p:sp>
        <p:sp>
          <p:nvSpPr>
            <p:cNvPr id="7" name="Text Box 7"/>
            <p:cNvSpPr txBox="1">
              <a:spLocks noChangeArrowheads="1"/>
            </p:cNvSpPr>
            <p:nvPr/>
          </p:nvSpPr>
          <p:spPr bwMode="auto">
            <a:xfrm>
              <a:off x="3529" y="1012"/>
              <a:ext cx="50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>
                <a:defRPr/>
              </a:pPr>
              <a:r>
                <a:rPr lang="en-US" smtClean="0"/>
                <a:t>length</a:t>
              </a:r>
            </a:p>
          </p:txBody>
        </p:sp>
        <p:sp>
          <p:nvSpPr>
            <p:cNvPr id="8" name="Line 8"/>
            <p:cNvSpPr>
              <a:spLocks noChangeShapeType="1"/>
            </p:cNvSpPr>
            <p:nvPr/>
          </p:nvSpPr>
          <p:spPr bwMode="auto">
            <a:xfrm>
              <a:off x="1988" y="1261"/>
              <a:ext cx="2486" cy="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9" name="Line 9"/>
            <p:cNvSpPr>
              <a:spLocks noChangeShapeType="1"/>
            </p:cNvSpPr>
            <p:nvPr/>
          </p:nvSpPr>
          <p:spPr bwMode="auto">
            <a:xfrm flipH="1" flipV="1">
              <a:off x="3210" y="941"/>
              <a:ext cx="0" cy="31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0" name="Text Box 10"/>
            <p:cNvSpPr txBox="1">
              <a:spLocks noChangeArrowheads="1"/>
            </p:cNvSpPr>
            <p:nvPr/>
          </p:nvSpPr>
          <p:spPr bwMode="auto">
            <a:xfrm>
              <a:off x="2922" y="607"/>
              <a:ext cx="54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>
                <a:defRPr/>
              </a:pPr>
              <a:r>
                <a:rPr lang="en-US" smtClean="0"/>
                <a:t>32 bits</a:t>
              </a:r>
              <a:endParaRPr lang="en-US" sz="2400" smtClean="0"/>
            </a:p>
          </p:txBody>
        </p:sp>
        <p:sp>
          <p:nvSpPr>
            <p:cNvPr id="11" name="Line 11"/>
            <p:cNvSpPr>
              <a:spLocks noChangeShapeType="1"/>
            </p:cNvSpPr>
            <p:nvPr/>
          </p:nvSpPr>
          <p:spPr bwMode="auto">
            <a:xfrm>
              <a:off x="3552" y="762"/>
              <a:ext cx="899" cy="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2" name="Line 12"/>
            <p:cNvSpPr>
              <a:spLocks noChangeShapeType="1"/>
            </p:cNvSpPr>
            <p:nvPr/>
          </p:nvSpPr>
          <p:spPr bwMode="auto">
            <a:xfrm rot="10800000">
              <a:off x="1972" y="769"/>
              <a:ext cx="845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" name="Text Box 13"/>
            <p:cNvSpPr txBox="1">
              <a:spLocks noChangeArrowheads="1"/>
            </p:cNvSpPr>
            <p:nvPr/>
          </p:nvSpPr>
          <p:spPr bwMode="auto">
            <a:xfrm>
              <a:off x="2606" y="2792"/>
              <a:ext cx="1351" cy="8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>
                <a:defRPr/>
              </a:pPr>
              <a:r>
                <a:rPr lang="en-US" sz="2000" smtClean="0"/>
                <a:t>data </a:t>
              </a:r>
            </a:p>
            <a:p>
              <a:pPr algn="ctr">
                <a:defRPr/>
              </a:pPr>
              <a:r>
                <a:rPr lang="en-US" sz="2000" smtClean="0"/>
                <a:t>(variable length,</a:t>
              </a:r>
            </a:p>
            <a:p>
              <a:pPr algn="ctr">
                <a:defRPr/>
              </a:pPr>
              <a:r>
                <a:rPr lang="en-US" sz="2000" smtClean="0"/>
                <a:t>typically a TCP </a:t>
              </a:r>
            </a:p>
            <a:p>
              <a:pPr algn="ctr">
                <a:defRPr/>
              </a:pPr>
              <a:r>
                <a:rPr lang="en-US" sz="2000" smtClean="0"/>
                <a:t>or UDP segment)</a:t>
              </a:r>
              <a:endParaRPr lang="en-US" sz="2400" smtClean="0"/>
            </a:p>
          </p:txBody>
        </p:sp>
        <p:sp>
          <p:nvSpPr>
            <p:cNvPr id="14" name="Text Box 14"/>
            <p:cNvSpPr txBox="1">
              <a:spLocks noChangeArrowheads="1"/>
            </p:cNvSpPr>
            <p:nvPr/>
          </p:nvSpPr>
          <p:spPr bwMode="auto">
            <a:xfrm>
              <a:off x="1929" y="1320"/>
              <a:ext cx="135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>
                <a:defRPr/>
              </a:pPr>
              <a:r>
                <a:rPr lang="en-US" smtClean="0"/>
                <a:t>16-bit identifier</a:t>
              </a:r>
              <a:endParaRPr lang="en-US" sz="2000" smtClean="0"/>
            </a:p>
          </p:txBody>
        </p:sp>
        <p:sp>
          <p:nvSpPr>
            <p:cNvPr id="15" name="Line 15"/>
            <p:cNvSpPr>
              <a:spLocks noChangeShapeType="1"/>
            </p:cNvSpPr>
            <p:nvPr/>
          </p:nvSpPr>
          <p:spPr bwMode="auto">
            <a:xfrm flipV="1">
              <a:off x="1984" y="2205"/>
              <a:ext cx="2489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6" name="Line 16"/>
            <p:cNvSpPr>
              <a:spLocks noChangeShapeType="1"/>
            </p:cNvSpPr>
            <p:nvPr/>
          </p:nvSpPr>
          <p:spPr bwMode="auto">
            <a:xfrm flipV="1">
              <a:off x="1984" y="2505"/>
              <a:ext cx="2489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7" name="Text Box 17"/>
            <p:cNvSpPr txBox="1">
              <a:spLocks noChangeArrowheads="1"/>
            </p:cNvSpPr>
            <p:nvPr/>
          </p:nvSpPr>
          <p:spPr bwMode="auto">
            <a:xfrm>
              <a:off x="3464" y="1549"/>
              <a:ext cx="804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>
                <a:defRPr/>
              </a:pPr>
              <a:r>
                <a:rPr lang="en-US" smtClean="0"/>
                <a:t>header</a:t>
              </a:r>
            </a:p>
            <a:p>
              <a:pPr algn="ctr">
                <a:defRPr/>
              </a:pPr>
              <a:r>
                <a:rPr lang="en-US" smtClean="0"/>
                <a:t> checksum</a:t>
              </a:r>
            </a:p>
          </p:txBody>
        </p:sp>
        <p:sp>
          <p:nvSpPr>
            <p:cNvPr id="18" name="Text Box 18"/>
            <p:cNvSpPr txBox="1">
              <a:spLocks noChangeArrowheads="1"/>
            </p:cNvSpPr>
            <p:nvPr/>
          </p:nvSpPr>
          <p:spPr bwMode="auto">
            <a:xfrm>
              <a:off x="2008" y="1531"/>
              <a:ext cx="548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>
                <a:defRPr/>
              </a:pPr>
              <a:r>
                <a:rPr lang="en-US" smtClean="0"/>
                <a:t>time to</a:t>
              </a:r>
            </a:p>
            <a:p>
              <a:pPr algn="ctr">
                <a:defRPr/>
              </a:pPr>
              <a:r>
                <a:rPr lang="en-US" smtClean="0"/>
                <a:t>live</a:t>
              </a:r>
            </a:p>
          </p:txBody>
        </p:sp>
        <p:sp>
          <p:nvSpPr>
            <p:cNvPr id="19" name="Text Box 19"/>
            <p:cNvSpPr txBox="1">
              <a:spLocks noChangeArrowheads="1"/>
            </p:cNvSpPr>
            <p:nvPr/>
          </p:nvSpPr>
          <p:spPr bwMode="auto">
            <a:xfrm>
              <a:off x="2369" y="1959"/>
              <a:ext cx="166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>
                <a:defRPr/>
              </a:pPr>
              <a:r>
                <a:rPr lang="en-US" smtClean="0"/>
                <a:t>32 bit source IP address</a:t>
              </a:r>
              <a:endParaRPr lang="en-US" sz="2400" smtClean="0"/>
            </a:p>
          </p:txBody>
        </p:sp>
        <p:sp>
          <p:nvSpPr>
            <p:cNvPr id="20" name="Text Box 31"/>
            <p:cNvSpPr txBox="1">
              <a:spLocks noChangeArrowheads="1"/>
            </p:cNvSpPr>
            <p:nvPr/>
          </p:nvSpPr>
          <p:spPr bwMode="auto">
            <a:xfrm>
              <a:off x="2222" y="907"/>
              <a:ext cx="476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>
                <a:defRPr/>
              </a:pPr>
              <a:r>
                <a:rPr lang="en-US" smtClean="0"/>
                <a:t>head.</a:t>
              </a:r>
            </a:p>
            <a:p>
              <a:pPr algn="ctr">
                <a:defRPr/>
              </a:pPr>
              <a:r>
                <a:rPr lang="en-US" smtClean="0"/>
                <a:t>len</a:t>
              </a:r>
              <a:endParaRPr lang="en-US" sz="2400" smtClean="0"/>
            </a:p>
          </p:txBody>
        </p:sp>
        <p:sp>
          <p:nvSpPr>
            <p:cNvPr id="21" name="Text Box 32"/>
            <p:cNvSpPr txBox="1">
              <a:spLocks noChangeArrowheads="1"/>
            </p:cNvSpPr>
            <p:nvPr/>
          </p:nvSpPr>
          <p:spPr bwMode="auto">
            <a:xfrm>
              <a:off x="2646" y="901"/>
              <a:ext cx="572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>
                <a:defRPr/>
              </a:pPr>
              <a:r>
                <a:rPr lang="en-US" smtClean="0"/>
                <a:t>type of</a:t>
              </a:r>
            </a:p>
            <a:p>
              <a:pPr algn="ctr">
                <a:defRPr/>
              </a:pPr>
              <a:r>
                <a:rPr lang="en-US" smtClean="0"/>
                <a:t>service</a:t>
              </a:r>
              <a:endParaRPr lang="en-US" sz="2400" smtClean="0"/>
            </a:p>
          </p:txBody>
        </p:sp>
        <p:sp>
          <p:nvSpPr>
            <p:cNvPr id="22" name="Line 33"/>
            <p:cNvSpPr>
              <a:spLocks noChangeShapeType="1"/>
            </p:cNvSpPr>
            <p:nvPr/>
          </p:nvSpPr>
          <p:spPr bwMode="auto">
            <a:xfrm flipH="1" flipV="1">
              <a:off x="2646" y="938"/>
              <a:ext cx="0" cy="31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23" name="Line 34"/>
            <p:cNvSpPr>
              <a:spLocks noChangeShapeType="1"/>
            </p:cNvSpPr>
            <p:nvPr/>
          </p:nvSpPr>
          <p:spPr bwMode="auto">
            <a:xfrm flipH="1" flipV="1">
              <a:off x="2259" y="944"/>
              <a:ext cx="0" cy="31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24" name="Line 37"/>
            <p:cNvSpPr>
              <a:spLocks noChangeShapeType="1"/>
            </p:cNvSpPr>
            <p:nvPr/>
          </p:nvSpPr>
          <p:spPr bwMode="auto">
            <a:xfrm flipH="1" flipV="1">
              <a:off x="3210" y="1265"/>
              <a:ext cx="0" cy="31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25" name="Text Box 38"/>
            <p:cNvSpPr txBox="1">
              <a:spLocks noChangeArrowheads="1"/>
            </p:cNvSpPr>
            <p:nvPr/>
          </p:nvSpPr>
          <p:spPr bwMode="auto">
            <a:xfrm>
              <a:off x="3117" y="1314"/>
              <a:ext cx="48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>
                <a:defRPr/>
              </a:pPr>
              <a:r>
                <a:rPr lang="en-US" smtClean="0"/>
                <a:t>flgs</a:t>
              </a:r>
              <a:endParaRPr lang="en-US" sz="2000" smtClean="0"/>
            </a:p>
          </p:txBody>
        </p:sp>
        <p:sp>
          <p:nvSpPr>
            <p:cNvPr id="26" name="Line 39"/>
            <p:cNvSpPr>
              <a:spLocks noChangeShapeType="1"/>
            </p:cNvSpPr>
            <p:nvPr/>
          </p:nvSpPr>
          <p:spPr bwMode="auto">
            <a:xfrm flipH="1" flipV="1">
              <a:off x="3504" y="1259"/>
              <a:ext cx="0" cy="31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27" name="Text Box 40"/>
            <p:cNvSpPr txBox="1">
              <a:spLocks noChangeArrowheads="1"/>
            </p:cNvSpPr>
            <p:nvPr/>
          </p:nvSpPr>
          <p:spPr bwMode="auto">
            <a:xfrm>
              <a:off x="3531" y="1230"/>
              <a:ext cx="900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>
                <a:defRPr/>
              </a:pPr>
              <a:r>
                <a:rPr lang="en-US" smtClean="0"/>
                <a:t>fragment</a:t>
              </a:r>
            </a:p>
            <a:p>
              <a:pPr algn="ctr">
                <a:defRPr/>
              </a:pPr>
              <a:r>
                <a:rPr lang="en-US" smtClean="0"/>
                <a:t> offset</a:t>
              </a:r>
              <a:endParaRPr lang="en-US" sz="2000" smtClean="0"/>
            </a:p>
          </p:txBody>
        </p:sp>
        <p:sp>
          <p:nvSpPr>
            <p:cNvPr id="28" name="Line 43"/>
            <p:cNvSpPr>
              <a:spLocks noChangeShapeType="1"/>
            </p:cNvSpPr>
            <p:nvPr/>
          </p:nvSpPr>
          <p:spPr bwMode="auto">
            <a:xfrm flipV="1">
              <a:off x="1984" y="1581"/>
              <a:ext cx="2489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29" name="Line 44"/>
            <p:cNvSpPr>
              <a:spLocks noChangeShapeType="1"/>
            </p:cNvSpPr>
            <p:nvPr/>
          </p:nvSpPr>
          <p:spPr bwMode="auto">
            <a:xfrm flipH="1" flipV="1">
              <a:off x="3210" y="1583"/>
              <a:ext cx="0" cy="31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30" name="Line 45"/>
            <p:cNvSpPr>
              <a:spLocks noChangeShapeType="1"/>
            </p:cNvSpPr>
            <p:nvPr/>
          </p:nvSpPr>
          <p:spPr bwMode="auto">
            <a:xfrm flipV="1">
              <a:off x="1972" y="1905"/>
              <a:ext cx="2489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31" name="Text Box 46"/>
            <p:cNvSpPr txBox="1">
              <a:spLocks noChangeArrowheads="1"/>
            </p:cNvSpPr>
            <p:nvPr/>
          </p:nvSpPr>
          <p:spPr bwMode="auto">
            <a:xfrm>
              <a:off x="2668" y="1525"/>
              <a:ext cx="484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>
                <a:defRPr/>
              </a:pPr>
              <a:r>
                <a:rPr lang="en-US" smtClean="0"/>
                <a:t>upper</a:t>
              </a:r>
            </a:p>
            <a:p>
              <a:pPr algn="ctr">
                <a:defRPr/>
              </a:pPr>
              <a:r>
                <a:rPr lang="en-US" smtClean="0"/>
                <a:t> layer</a:t>
              </a:r>
            </a:p>
          </p:txBody>
        </p:sp>
        <p:sp>
          <p:nvSpPr>
            <p:cNvPr id="32" name="Line 47"/>
            <p:cNvSpPr>
              <a:spLocks noChangeShapeType="1"/>
            </p:cNvSpPr>
            <p:nvPr/>
          </p:nvSpPr>
          <p:spPr bwMode="auto">
            <a:xfrm flipH="1" flipV="1">
              <a:off x="2610" y="1589"/>
              <a:ext cx="0" cy="31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33" name="Text Box 49"/>
            <p:cNvSpPr txBox="1">
              <a:spLocks noChangeArrowheads="1"/>
            </p:cNvSpPr>
            <p:nvPr/>
          </p:nvSpPr>
          <p:spPr bwMode="auto">
            <a:xfrm>
              <a:off x="2262" y="2235"/>
              <a:ext cx="193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>
                <a:defRPr/>
              </a:pPr>
              <a:r>
                <a:rPr lang="en-US" smtClean="0"/>
                <a:t>32 bit destination IP address</a:t>
              </a:r>
              <a:endParaRPr lang="en-US" sz="2400" smtClean="0"/>
            </a:p>
          </p:txBody>
        </p:sp>
        <p:sp>
          <p:nvSpPr>
            <p:cNvPr id="34" name="Line 50"/>
            <p:cNvSpPr>
              <a:spLocks noChangeShapeType="1"/>
            </p:cNvSpPr>
            <p:nvPr/>
          </p:nvSpPr>
          <p:spPr bwMode="auto">
            <a:xfrm flipV="1">
              <a:off x="1984" y="2787"/>
              <a:ext cx="2489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35" name="Text Box 51"/>
            <p:cNvSpPr txBox="1">
              <a:spLocks noChangeArrowheads="1"/>
            </p:cNvSpPr>
            <p:nvPr/>
          </p:nvSpPr>
          <p:spPr bwMode="auto">
            <a:xfrm>
              <a:off x="2673" y="2529"/>
              <a:ext cx="106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>
                <a:defRPr/>
              </a:pPr>
              <a:r>
                <a:rPr lang="en-US" smtClean="0"/>
                <a:t>options (if any)</a:t>
              </a:r>
              <a:endParaRPr lang="en-US" sz="2400" smtClean="0"/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5" name="Group 64"/>
          <p:cNvGrpSpPr/>
          <p:nvPr/>
        </p:nvGrpSpPr>
        <p:grpSpPr>
          <a:xfrm>
            <a:off x="60929" y="756864"/>
            <a:ext cx="8784976" cy="5688632"/>
            <a:chOff x="530034" y="1154600"/>
            <a:chExt cx="7786389" cy="4954612"/>
          </a:xfrm>
        </p:grpSpPr>
        <p:grpSp>
          <p:nvGrpSpPr>
            <p:cNvPr id="58" name="Group 57"/>
            <p:cNvGrpSpPr/>
            <p:nvPr/>
          </p:nvGrpSpPr>
          <p:grpSpPr>
            <a:xfrm>
              <a:off x="530034" y="1154600"/>
              <a:ext cx="7169547" cy="4954612"/>
              <a:chOff x="3814763" y="1282700"/>
              <a:chExt cx="4470400" cy="3806825"/>
            </a:xfrm>
          </p:grpSpPr>
          <p:sp>
            <p:nvSpPr>
              <p:cNvPr id="3" name="Freeform 140"/>
              <p:cNvSpPr>
                <a:spLocks/>
              </p:cNvSpPr>
              <p:nvPr/>
            </p:nvSpPr>
            <p:spPr bwMode="auto">
              <a:xfrm rot="16200000">
                <a:off x="6203156" y="3196432"/>
                <a:ext cx="846137" cy="1593850"/>
              </a:xfrm>
              <a:custGeom>
                <a:avLst/>
                <a:gdLst>
                  <a:gd name="T0" fmla="*/ 65108827 w 10315"/>
                  <a:gd name="T1" fmla="*/ 113947524 h 10000"/>
                  <a:gd name="T2" fmla="*/ 25265495 w 10315"/>
                  <a:gd name="T3" fmla="*/ 97317453 h 10000"/>
                  <a:gd name="T4" fmla="*/ 22957013 w 10315"/>
                  <a:gd name="T5" fmla="*/ 26049406 h 10000"/>
                  <a:gd name="T6" fmla="*/ 874929 w 10315"/>
                  <a:gd name="T7" fmla="*/ 3097488 h 10000"/>
                  <a:gd name="T8" fmla="*/ 4361194 w 10315"/>
                  <a:gd name="T9" fmla="*/ 88050331 h 10000"/>
                  <a:gd name="T10" fmla="*/ 4186225 w 10315"/>
                  <a:gd name="T11" fmla="*/ 137305715 h 10000"/>
                  <a:gd name="T12" fmla="*/ 3291116 w 10315"/>
                  <a:gd name="T13" fmla="*/ 182295637 h 10000"/>
                  <a:gd name="T14" fmla="*/ 2934369 w 10315"/>
                  <a:gd name="T15" fmla="*/ 223654929 h 10000"/>
                  <a:gd name="T16" fmla="*/ 9530054 w 10315"/>
                  <a:gd name="T17" fmla="*/ 248638050 h 10000"/>
                  <a:gd name="T18" fmla="*/ 24101165 w 10315"/>
                  <a:gd name="T19" fmla="*/ 244804203 h 10000"/>
                  <a:gd name="T20" fmla="*/ 26826931 w 10315"/>
                  <a:gd name="T21" fmla="*/ 156449288 h 10000"/>
                  <a:gd name="T22" fmla="*/ 66562559 w 10315"/>
                  <a:gd name="T23" fmla="*/ 144998591 h 10000"/>
                  <a:gd name="T24" fmla="*/ 65108827 w 10315"/>
                  <a:gd name="T25" fmla="*/ 113947524 h 10000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10315" h="10000">
                    <a:moveTo>
                      <a:pt x="9674" y="4488"/>
                    </a:moveTo>
                    <a:cubicBezTo>
                      <a:pt x="8651" y="4175"/>
                      <a:pt x="4901" y="4405"/>
                      <a:pt x="3754" y="3833"/>
                    </a:cubicBezTo>
                    <a:cubicBezTo>
                      <a:pt x="2607" y="3261"/>
                      <a:pt x="4015" y="1645"/>
                      <a:pt x="3411" y="1026"/>
                    </a:cubicBezTo>
                    <a:cubicBezTo>
                      <a:pt x="2808" y="408"/>
                      <a:pt x="591" y="-284"/>
                      <a:pt x="130" y="122"/>
                    </a:cubicBezTo>
                    <a:cubicBezTo>
                      <a:pt x="-330" y="529"/>
                      <a:pt x="566" y="2588"/>
                      <a:pt x="648" y="3468"/>
                    </a:cubicBezTo>
                    <a:cubicBezTo>
                      <a:pt x="730" y="4349"/>
                      <a:pt x="648" y="4790"/>
                      <a:pt x="622" y="5408"/>
                    </a:cubicBezTo>
                    <a:cubicBezTo>
                      <a:pt x="595" y="6026"/>
                      <a:pt x="516" y="6617"/>
                      <a:pt x="489" y="7180"/>
                    </a:cubicBezTo>
                    <a:cubicBezTo>
                      <a:pt x="463" y="7741"/>
                      <a:pt x="286" y="8378"/>
                      <a:pt x="436" y="8809"/>
                    </a:cubicBezTo>
                    <a:cubicBezTo>
                      <a:pt x="587" y="9239"/>
                      <a:pt x="892" y="9655"/>
                      <a:pt x="1416" y="9793"/>
                    </a:cubicBezTo>
                    <a:cubicBezTo>
                      <a:pt x="1940" y="9932"/>
                      <a:pt x="3153" y="10248"/>
                      <a:pt x="3581" y="9642"/>
                    </a:cubicBezTo>
                    <a:cubicBezTo>
                      <a:pt x="4008" y="9037"/>
                      <a:pt x="3138" y="6667"/>
                      <a:pt x="3986" y="6162"/>
                    </a:cubicBezTo>
                    <a:cubicBezTo>
                      <a:pt x="4832" y="5655"/>
                      <a:pt x="9131" y="5984"/>
                      <a:pt x="9890" y="5711"/>
                    </a:cubicBezTo>
                    <a:cubicBezTo>
                      <a:pt x="10388" y="5225"/>
                      <a:pt x="10598" y="5393"/>
                      <a:pt x="9674" y="4488"/>
                    </a:cubicBezTo>
                    <a:close/>
                  </a:path>
                </a:pathLst>
              </a:custGeom>
              <a:solidFill>
                <a:srgbClr val="66CC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" name="Freeform 140"/>
              <p:cNvSpPr>
                <a:spLocks/>
              </p:cNvSpPr>
              <p:nvPr/>
            </p:nvSpPr>
            <p:spPr bwMode="auto">
              <a:xfrm rot="10800000">
                <a:off x="7200900" y="1870075"/>
                <a:ext cx="846138" cy="1593850"/>
              </a:xfrm>
              <a:custGeom>
                <a:avLst/>
                <a:gdLst>
                  <a:gd name="T0" fmla="*/ 65108904 w 10315"/>
                  <a:gd name="T1" fmla="*/ 113947524 h 10000"/>
                  <a:gd name="T2" fmla="*/ 25265525 w 10315"/>
                  <a:gd name="T3" fmla="*/ 97317453 h 10000"/>
                  <a:gd name="T4" fmla="*/ 22957041 w 10315"/>
                  <a:gd name="T5" fmla="*/ 26049406 h 10000"/>
                  <a:gd name="T6" fmla="*/ 874930 w 10315"/>
                  <a:gd name="T7" fmla="*/ 3097488 h 10000"/>
                  <a:gd name="T8" fmla="*/ 4361200 w 10315"/>
                  <a:gd name="T9" fmla="*/ 88050331 h 10000"/>
                  <a:gd name="T10" fmla="*/ 4186230 w 10315"/>
                  <a:gd name="T11" fmla="*/ 137305715 h 10000"/>
                  <a:gd name="T12" fmla="*/ 3291120 w 10315"/>
                  <a:gd name="T13" fmla="*/ 182295637 h 10000"/>
                  <a:gd name="T14" fmla="*/ 2934372 w 10315"/>
                  <a:gd name="T15" fmla="*/ 223654929 h 10000"/>
                  <a:gd name="T16" fmla="*/ 9530065 w 10315"/>
                  <a:gd name="T17" fmla="*/ 248638050 h 10000"/>
                  <a:gd name="T18" fmla="*/ 24101193 w 10315"/>
                  <a:gd name="T19" fmla="*/ 244804203 h 10000"/>
                  <a:gd name="T20" fmla="*/ 26826963 w 10315"/>
                  <a:gd name="T21" fmla="*/ 156449288 h 10000"/>
                  <a:gd name="T22" fmla="*/ 66562637 w 10315"/>
                  <a:gd name="T23" fmla="*/ 144998591 h 10000"/>
                  <a:gd name="T24" fmla="*/ 65108904 w 10315"/>
                  <a:gd name="T25" fmla="*/ 113947524 h 10000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10315" h="10000">
                    <a:moveTo>
                      <a:pt x="9674" y="4488"/>
                    </a:moveTo>
                    <a:cubicBezTo>
                      <a:pt x="8651" y="4175"/>
                      <a:pt x="4901" y="4405"/>
                      <a:pt x="3754" y="3833"/>
                    </a:cubicBezTo>
                    <a:cubicBezTo>
                      <a:pt x="2607" y="3261"/>
                      <a:pt x="4015" y="1645"/>
                      <a:pt x="3411" y="1026"/>
                    </a:cubicBezTo>
                    <a:cubicBezTo>
                      <a:pt x="2808" y="408"/>
                      <a:pt x="591" y="-284"/>
                      <a:pt x="130" y="122"/>
                    </a:cubicBezTo>
                    <a:cubicBezTo>
                      <a:pt x="-330" y="529"/>
                      <a:pt x="566" y="2588"/>
                      <a:pt x="648" y="3468"/>
                    </a:cubicBezTo>
                    <a:cubicBezTo>
                      <a:pt x="730" y="4349"/>
                      <a:pt x="648" y="4790"/>
                      <a:pt x="622" y="5408"/>
                    </a:cubicBezTo>
                    <a:cubicBezTo>
                      <a:pt x="595" y="6026"/>
                      <a:pt x="516" y="6617"/>
                      <a:pt x="489" y="7180"/>
                    </a:cubicBezTo>
                    <a:cubicBezTo>
                      <a:pt x="463" y="7741"/>
                      <a:pt x="286" y="8378"/>
                      <a:pt x="436" y="8809"/>
                    </a:cubicBezTo>
                    <a:cubicBezTo>
                      <a:pt x="587" y="9239"/>
                      <a:pt x="892" y="9655"/>
                      <a:pt x="1416" y="9793"/>
                    </a:cubicBezTo>
                    <a:cubicBezTo>
                      <a:pt x="1940" y="9932"/>
                      <a:pt x="3153" y="10248"/>
                      <a:pt x="3581" y="9642"/>
                    </a:cubicBezTo>
                    <a:cubicBezTo>
                      <a:pt x="4008" y="9037"/>
                      <a:pt x="3138" y="6667"/>
                      <a:pt x="3986" y="6162"/>
                    </a:cubicBezTo>
                    <a:cubicBezTo>
                      <a:pt x="4832" y="5655"/>
                      <a:pt x="9131" y="5984"/>
                      <a:pt x="9890" y="5711"/>
                    </a:cubicBezTo>
                    <a:cubicBezTo>
                      <a:pt x="10388" y="5225"/>
                      <a:pt x="10598" y="5393"/>
                      <a:pt x="9674" y="4488"/>
                    </a:cubicBezTo>
                    <a:close/>
                  </a:path>
                </a:pathLst>
              </a:custGeom>
              <a:solidFill>
                <a:srgbClr val="66CC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5" name="Freeform 140"/>
              <p:cNvSpPr>
                <a:spLocks/>
              </p:cNvSpPr>
              <p:nvPr/>
            </p:nvSpPr>
            <p:spPr bwMode="auto">
              <a:xfrm>
                <a:off x="5165725" y="1452563"/>
                <a:ext cx="1038225" cy="1927225"/>
              </a:xfrm>
              <a:custGeom>
                <a:avLst/>
                <a:gdLst>
                  <a:gd name="T0" fmla="*/ 2147483647 w 1223"/>
                  <a:gd name="T1" fmla="*/ 2147483647 h 1291"/>
                  <a:gd name="T2" fmla="*/ 2147483647 w 1223"/>
                  <a:gd name="T3" fmla="*/ 2147483647 h 1291"/>
                  <a:gd name="T4" fmla="*/ 2147483647 w 1223"/>
                  <a:gd name="T5" fmla="*/ 2147483647 h 1291"/>
                  <a:gd name="T6" fmla="*/ 2147483647 w 1223"/>
                  <a:gd name="T7" fmla="*/ 2147483647 h 1291"/>
                  <a:gd name="T8" fmla="*/ 2147483647 w 1223"/>
                  <a:gd name="T9" fmla="*/ 2147483647 h 1291"/>
                  <a:gd name="T10" fmla="*/ 2147483647 w 1223"/>
                  <a:gd name="T11" fmla="*/ 2147483647 h 1291"/>
                  <a:gd name="T12" fmla="*/ 2147483647 w 1223"/>
                  <a:gd name="T13" fmla="*/ 2147483647 h 1291"/>
                  <a:gd name="T14" fmla="*/ 2147483647 w 1223"/>
                  <a:gd name="T15" fmla="*/ 2147483647 h 1291"/>
                  <a:gd name="T16" fmla="*/ 2147483647 w 1223"/>
                  <a:gd name="T17" fmla="*/ 2147483647 h 1291"/>
                  <a:gd name="T18" fmla="*/ 2147483647 w 1223"/>
                  <a:gd name="T19" fmla="*/ 2147483647 h 1291"/>
                  <a:gd name="T20" fmla="*/ 2147483647 w 1223"/>
                  <a:gd name="T21" fmla="*/ 2147483647 h 1291"/>
                  <a:gd name="T22" fmla="*/ 2147483647 w 1223"/>
                  <a:gd name="T23" fmla="*/ 2147483647 h 1291"/>
                  <a:gd name="T24" fmla="*/ 2147483647 w 1223"/>
                  <a:gd name="T25" fmla="*/ 2147483647 h 1291"/>
                  <a:gd name="T26" fmla="*/ 2147483647 w 1223"/>
                  <a:gd name="T27" fmla="*/ 2147483647 h 1291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0" t="0" r="r" b="b"/>
                <a:pathLst>
                  <a:path w="1223" h="1291">
                    <a:moveTo>
                      <a:pt x="1201" y="756"/>
                    </a:moveTo>
                    <a:cubicBezTo>
                      <a:pt x="1180" y="640"/>
                      <a:pt x="798" y="744"/>
                      <a:pt x="702" y="670"/>
                    </a:cubicBezTo>
                    <a:cubicBezTo>
                      <a:pt x="603" y="561"/>
                      <a:pt x="669" y="206"/>
                      <a:pt x="608" y="103"/>
                    </a:cubicBezTo>
                    <a:cubicBezTo>
                      <a:pt x="547" y="0"/>
                      <a:pt x="425" y="55"/>
                      <a:pt x="335" y="52"/>
                    </a:cubicBezTo>
                    <a:cubicBezTo>
                      <a:pt x="245" y="49"/>
                      <a:pt x="114" y="0"/>
                      <a:pt x="65" y="82"/>
                    </a:cubicBezTo>
                    <a:cubicBezTo>
                      <a:pt x="16" y="164"/>
                      <a:pt x="45" y="433"/>
                      <a:pt x="41" y="544"/>
                    </a:cubicBezTo>
                    <a:cubicBezTo>
                      <a:pt x="37" y="655"/>
                      <a:pt x="41" y="685"/>
                      <a:pt x="38" y="751"/>
                    </a:cubicBezTo>
                    <a:cubicBezTo>
                      <a:pt x="35" y="817"/>
                      <a:pt x="26" y="880"/>
                      <a:pt x="23" y="940"/>
                    </a:cubicBezTo>
                    <a:cubicBezTo>
                      <a:pt x="20" y="1000"/>
                      <a:pt x="0" y="1068"/>
                      <a:pt x="17" y="1114"/>
                    </a:cubicBezTo>
                    <a:cubicBezTo>
                      <a:pt x="34" y="1160"/>
                      <a:pt x="31" y="1198"/>
                      <a:pt x="128" y="1219"/>
                    </a:cubicBezTo>
                    <a:cubicBezTo>
                      <a:pt x="225" y="1240"/>
                      <a:pt x="509" y="1291"/>
                      <a:pt x="602" y="1243"/>
                    </a:cubicBezTo>
                    <a:cubicBezTo>
                      <a:pt x="695" y="1195"/>
                      <a:pt x="590" y="984"/>
                      <a:pt x="686" y="930"/>
                    </a:cubicBezTo>
                    <a:cubicBezTo>
                      <a:pt x="782" y="876"/>
                      <a:pt x="1091" y="945"/>
                      <a:pt x="1177" y="916"/>
                    </a:cubicBezTo>
                    <a:cubicBezTo>
                      <a:pt x="1208" y="864"/>
                      <a:pt x="1223" y="871"/>
                      <a:pt x="1201" y="756"/>
                    </a:cubicBezTo>
                    <a:close/>
                  </a:path>
                </a:pathLst>
              </a:custGeom>
              <a:solidFill>
                <a:srgbClr val="66CC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6" name="Line 5"/>
              <p:cNvSpPr>
                <a:spLocks noChangeShapeType="1"/>
              </p:cNvSpPr>
              <p:nvPr/>
            </p:nvSpPr>
            <p:spPr bwMode="auto">
              <a:xfrm>
                <a:off x="4979988" y="1816100"/>
                <a:ext cx="390525" cy="635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sz="1200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7" name="Line 7"/>
              <p:cNvSpPr>
                <a:spLocks noChangeShapeType="1"/>
              </p:cNvSpPr>
              <p:nvPr/>
            </p:nvSpPr>
            <p:spPr bwMode="auto">
              <a:xfrm flipV="1">
                <a:off x="5014913" y="2555875"/>
                <a:ext cx="277812" cy="3175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sz="1200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8" name="Line 8"/>
              <p:cNvSpPr>
                <a:spLocks noChangeShapeType="1"/>
              </p:cNvSpPr>
              <p:nvPr/>
            </p:nvSpPr>
            <p:spPr bwMode="auto">
              <a:xfrm>
                <a:off x="5026025" y="3087688"/>
                <a:ext cx="422275" cy="476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sz="1200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9" name="Line 11"/>
              <p:cNvSpPr>
                <a:spLocks noChangeShapeType="1"/>
              </p:cNvSpPr>
              <p:nvPr/>
            </p:nvSpPr>
            <p:spPr bwMode="auto">
              <a:xfrm>
                <a:off x="5780088" y="2663825"/>
                <a:ext cx="561975" cy="158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sz="1200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0" name="Text Box 26"/>
              <p:cNvSpPr txBox="1">
                <a:spLocks noChangeArrowheads="1"/>
              </p:cNvSpPr>
              <p:nvPr/>
            </p:nvSpPr>
            <p:spPr bwMode="auto">
              <a:xfrm>
                <a:off x="4548188" y="1282700"/>
                <a:ext cx="825500" cy="27781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>
                  <a:defRPr/>
                </a:pPr>
                <a:r>
                  <a:rPr lang="en-US" sz="1200" dirty="0" smtClean="0"/>
                  <a:t>223.1.1.1</a:t>
                </a:r>
                <a:endParaRPr lang="en-US" sz="1200" dirty="0" smtClean="0">
                  <a:latin typeface="Comic Sans MS" charset="0"/>
                </a:endParaRPr>
              </a:p>
            </p:txBody>
          </p:sp>
          <p:grpSp>
            <p:nvGrpSpPr>
              <p:cNvPr id="11" name="Group 27"/>
              <p:cNvGrpSpPr>
                <a:grpSpLocks/>
              </p:cNvGrpSpPr>
              <p:nvPr/>
            </p:nvGrpSpPr>
            <p:grpSpPr bwMode="auto">
              <a:xfrm>
                <a:off x="3814763" y="2243138"/>
                <a:ext cx="920750" cy="276225"/>
                <a:chOff x="3251" y="608"/>
                <a:chExt cx="580" cy="174"/>
              </a:xfrm>
            </p:grpSpPr>
            <p:sp>
              <p:nvSpPr>
                <p:cNvPr id="12" name="Rectangle 28"/>
                <p:cNvSpPr>
                  <a:spLocks noChangeArrowheads="1"/>
                </p:cNvSpPr>
                <p:nvPr/>
              </p:nvSpPr>
              <p:spPr bwMode="auto">
                <a:xfrm>
                  <a:off x="3306" y="657"/>
                  <a:ext cx="525" cy="114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sz="1200"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13" name="Text Box 29"/>
                <p:cNvSpPr txBox="1">
                  <a:spLocks noChangeArrowheads="1"/>
                </p:cNvSpPr>
                <p:nvPr/>
              </p:nvSpPr>
              <p:spPr bwMode="auto">
                <a:xfrm>
                  <a:off x="3251" y="608"/>
                  <a:ext cx="521" cy="17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9pPr>
                </a:lstStyle>
                <a:p>
                  <a:pPr>
                    <a:defRPr/>
                  </a:pPr>
                  <a:r>
                    <a:rPr lang="en-US" sz="1200" dirty="0" smtClean="0"/>
                    <a:t>223.1.1.2</a:t>
                  </a:r>
                  <a:endParaRPr lang="en-US" sz="1200" dirty="0" smtClean="0">
                    <a:latin typeface="Comic Sans MS" charset="0"/>
                  </a:endParaRPr>
                </a:p>
              </p:txBody>
            </p:sp>
          </p:grpSp>
          <p:sp>
            <p:nvSpPr>
              <p:cNvPr id="14" name="Text Box 30"/>
              <p:cNvSpPr txBox="1">
                <a:spLocks noChangeArrowheads="1"/>
              </p:cNvSpPr>
              <p:nvPr/>
            </p:nvSpPr>
            <p:spPr bwMode="auto">
              <a:xfrm>
                <a:off x="4652963" y="3238500"/>
                <a:ext cx="827087" cy="27622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>
                  <a:defRPr/>
                </a:pPr>
                <a:r>
                  <a:rPr lang="en-US" sz="1200" dirty="0" smtClean="0"/>
                  <a:t>223.1.1.3</a:t>
                </a:r>
                <a:endParaRPr lang="en-US" sz="1200" dirty="0" smtClean="0">
                  <a:latin typeface="Comic Sans MS" charset="0"/>
                </a:endParaRPr>
              </a:p>
            </p:txBody>
          </p:sp>
          <p:sp>
            <p:nvSpPr>
              <p:cNvPr id="15" name="Text Box 31"/>
              <p:cNvSpPr txBox="1">
                <a:spLocks noChangeArrowheads="1"/>
              </p:cNvSpPr>
              <p:nvPr/>
            </p:nvSpPr>
            <p:spPr bwMode="auto">
              <a:xfrm>
                <a:off x="5753100" y="2368550"/>
                <a:ext cx="827088" cy="27622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>
                  <a:defRPr/>
                </a:pPr>
                <a:r>
                  <a:rPr lang="en-US" sz="1200" dirty="0" smtClean="0"/>
                  <a:t>223.1.1.4</a:t>
                </a:r>
                <a:endParaRPr lang="en-US" sz="1200" dirty="0" smtClean="0">
                  <a:latin typeface="Comic Sans MS" charset="0"/>
                </a:endParaRPr>
              </a:p>
            </p:txBody>
          </p:sp>
          <p:sp>
            <p:nvSpPr>
              <p:cNvPr id="16" name="Line 32"/>
              <p:cNvSpPr>
                <a:spLocks noChangeShapeType="1"/>
              </p:cNvSpPr>
              <p:nvPr/>
            </p:nvSpPr>
            <p:spPr bwMode="auto">
              <a:xfrm>
                <a:off x="6854825" y="2668588"/>
                <a:ext cx="581025" cy="476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sz="1200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7" name="Text Box 33"/>
              <p:cNvSpPr txBox="1">
                <a:spLocks noChangeArrowheads="1"/>
              </p:cNvSpPr>
              <p:nvPr/>
            </p:nvSpPr>
            <p:spPr bwMode="auto">
              <a:xfrm>
                <a:off x="6729413" y="2378075"/>
                <a:ext cx="827087" cy="27781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>
                  <a:defRPr/>
                </a:pPr>
                <a:r>
                  <a:rPr lang="en-US" sz="1200" dirty="0" smtClean="0"/>
                  <a:t>223.1.2.9</a:t>
                </a:r>
                <a:endParaRPr lang="en-US" sz="1200" dirty="0" smtClean="0">
                  <a:latin typeface="Comic Sans MS" charset="0"/>
                </a:endParaRPr>
              </a:p>
            </p:txBody>
          </p:sp>
          <p:sp>
            <p:nvSpPr>
              <p:cNvPr id="18" name="Line 36"/>
              <p:cNvSpPr>
                <a:spLocks noChangeShapeType="1"/>
              </p:cNvSpPr>
              <p:nvPr/>
            </p:nvSpPr>
            <p:spPr bwMode="auto">
              <a:xfrm>
                <a:off x="7878763" y="1978025"/>
                <a:ext cx="234950" cy="635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sz="1200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9" name="Line 38"/>
              <p:cNvSpPr>
                <a:spLocks noChangeShapeType="1"/>
              </p:cNvSpPr>
              <p:nvPr/>
            </p:nvSpPr>
            <p:spPr bwMode="auto">
              <a:xfrm>
                <a:off x="7878763" y="3249613"/>
                <a:ext cx="234950" cy="635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sz="1200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20" name="Text Box 41"/>
              <p:cNvSpPr txBox="1">
                <a:spLocks noChangeArrowheads="1"/>
              </p:cNvSpPr>
              <p:nvPr/>
            </p:nvSpPr>
            <p:spPr bwMode="auto">
              <a:xfrm>
                <a:off x="7458075" y="3349625"/>
                <a:ext cx="827088" cy="27622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>
                  <a:defRPr/>
                </a:pPr>
                <a:r>
                  <a:rPr lang="en-US" sz="1200" dirty="0" smtClean="0"/>
                  <a:t>223.1.2.2</a:t>
                </a:r>
                <a:endParaRPr lang="en-US" sz="1200" dirty="0" smtClean="0">
                  <a:latin typeface="Comic Sans MS" charset="0"/>
                </a:endParaRPr>
              </a:p>
            </p:txBody>
          </p:sp>
          <p:sp>
            <p:nvSpPr>
              <p:cNvPr id="21" name="Text Box 44"/>
              <p:cNvSpPr txBox="1">
                <a:spLocks noChangeArrowheads="1"/>
              </p:cNvSpPr>
              <p:nvPr/>
            </p:nvSpPr>
            <p:spPr bwMode="auto">
              <a:xfrm>
                <a:off x="7250113" y="1743075"/>
                <a:ext cx="827087" cy="27622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>
                  <a:defRPr/>
                </a:pPr>
                <a:r>
                  <a:rPr lang="en-US" sz="1200" dirty="0" smtClean="0"/>
                  <a:t>223.1.2.1</a:t>
                </a:r>
                <a:endParaRPr lang="en-US" sz="1200" dirty="0" smtClean="0">
                  <a:latin typeface="Comic Sans MS" charset="0"/>
                </a:endParaRPr>
              </a:p>
            </p:txBody>
          </p:sp>
          <p:sp>
            <p:nvSpPr>
              <p:cNvPr id="22" name="Line 45"/>
              <p:cNvSpPr>
                <a:spLocks noChangeShapeType="1"/>
              </p:cNvSpPr>
              <p:nvPr/>
            </p:nvSpPr>
            <p:spPr bwMode="auto">
              <a:xfrm>
                <a:off x="6616700" y="3006725"/>
                <a:ext cx="0" cy="75723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sz="1200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23" name="Line 47"/>
              <p:cNvSpPr>
                <a:spLocks noChangeShapeType="1"/>
              </p:cNvSpPr>
              <p:nvPr/>
            </p:nvSpPr>
            <p:spPr bwMode="auto">
              <a:xfrm flipH="1" flipV="1">
                <a:off x="6003925" y="4279900"/>
                <a:ext cx="3175" cy="24130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sz="1200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24" name="Line 48"/>
              <p:cNvSpPr>
                <a:spLocks noChangeShapeType="1"/>
              </p:cNvSpPr>
              <p:nvPr/>
            </p:nvSpPr>
            <p:spPr bwMode="auto">
              <a:xfrm flipH="1" flipV="1">
                <a:off x="7180263" y="4284663"/>
                <a:ext cx="3175" cy="24130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sz="1200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25" name="Text Box 53"/>
              <p:cNvSpPr txBox="1">
                <a:spLocks noChangeArrowheads="1"/>
              </p:cNvSpPr>
              <p:nvPr/>
            </p:nvSpPr>
            <p:spPr bwMode="auto">
              <a:xfrm>
                <a:off x="7212013" y="4344988"/>
                <a:ext cx="827087" cy="27622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>
                  <a:defRPr/>
                </a:pPr>
                <a:r>
                  <a:rPr lang="en-US" sz="1200" dirty="0" smtClean="0"/>
                  <a:t>223.1.3.2</a:t>
                </a:r>
                <a:endParaRPr lang="en-US" sz="1200" dirty="0" smtClean="0">
                  <a:latin typeface="Comic Sans MS" charset="0"/>
                </a:endParaRPr>
              </a:p>
            </p:txBody>
          </p:sp>
          <p:sp>
            <p:nvSpPr>
              <p:cNvPr id="26" name="Text Box 56"/>
              <p:cNvSpPr txBox="1">
                <a:spLocks noChangeArrowheads="1"/>
              </p:cNvSpPr>
              <p:nvPr/>
            </p:nvSpPr>
            <p:spPr bwMode="auto">
              <a:xfrm>
                <a:off x="5969000" y="4349750"/>
                <a:ext cx="827088" cy="27781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>
                  <a:defRPr/>
                </a:pPr>
                <a:r>
                  <a:rPr lang="en-US" sz="1200" dirty="0" smtClean="0"/>
                  <a:t>223.1.3.1</a:t>
                </a:r>
                <a:endParaRPr lang="en-US" sz="1200" dirty="0" smtClean="0">
                  <a:latin typeface="Comic Sans MS" charset="0"/>
                </a:endParaRPr>
              </a:p>
            </p:txBody>
          </p:sp>
          <p:grpSp>
            <p:nvGrpSpPr>
              <p:cNvPr id="27" name="Group 57"/>
              <p:cNvGrpSpPr>
                <a:grpSpLocks/>
              </p:cNvGrpSpPr>
              <p:nvPr/>
            </p:nvGrpSpPr>
            <p:grpSpPr bwMode="auto">
              <a:xfrm>
                <a:off x="6113463" y="3101975"/>
                <a:ext cx="935037" cy="276225"/>
                <a:chOff x="4532" y="1229"/>
                <a:chExt cx="589" cy="174"/>
              </a:xfrm>
            </p:grpSpPr>
            <p:sp>
              <p:nvSpPr>
                <p:cNvPr id="28" name="Rectangle 58"/>
                <p:cNvSpPr>
                  <a:spLocks noChangeArrowheads="1"/>
                </p:cNvSpPr>
                <p:nvPr/>
              </p:nvSpPr>
              <p:spPr bwMode="auto">
                <a:xfrm>
                  <a:off x="4587" y="1284"/>
                  <a:ext cx="534" cy="114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sz="1200"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29" name="Text Box 59"/>
                <p:cNvSpPr txBox="1">
                  <a:spLocks noChangeArrowheads="1"/>
                </p:cNvSpPr>
                <p:nvPr/>
              </p:nvSpPr>
              <p:spPr bwMode="auto">
                <a:xfrm>
                  <a:off x="4532" y="1229"/>
                  <a:ext cx="575" cy="17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9pPr>
                </a:lstStyle>
                <a:p>
                  <a:pPr>
                    <a:defRPr/>
                  </a:pPr>
                  <a:r>
                    <a:rPr lang="en-US" sz="1200" smtClean="0"/>
                    <a:t>223.1.3.27</a:t>
                  </a:r>
                  <a:endParaRPr lang="en-US" sz="1200" smtClean="0">
                    <a:latin typeface="Comic Sans MS" charset="0"/>
                  </a:endParaRPr>
                </a:p>
              </p:txBody>
            </p:sp>
          </p:grpSp>
          <p:grpSp>
            <p:nvGrpSpPr>
              <p:cNvPr id="30" name="Group 73"/>
              <p:cNvGrpSpPr>
                <a:grpSpLocks/>
              </p:cNvGrpSpPr>
              <p:nvPr/>
            </p:nvGrpSpPr>
            <p:grpSpPr bwMode="auto">
              <a:xfrm>
                <a:off x="4373563" y="1528763"/>
                <a:ext cx="641350" cy="558800"/>
                <a:chOff x="-44" y="1473"/>
                <a:chExt cx="981" cy="1105"/>
              </a:xfrm>
            </p:grpSpPr>
            <p:pic>
              <p:nvPicPr>
                <p:cNvPr id="31" name="Picture 74" descr="desktop_computer_stylized_medium"/>
                <p:cNvPicPr>
                  <a:picLocks noChangeAspect="1" noChangeArrowheads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 flipH="1">
                  <a:off x="-44" y="1473"/>
                  <a:ext cx="981" cy="110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32" name="Freeform 75"/>
                <p:cNvSpPr>
                  <a:spLocks/>
                </p:cNvSpPr>
                <p:nvPr/>
              </p:nvSpPr>
              <p:spPr bwMode="auto">
                <a:xfrm flipH="1">
                  <a:off x="374" y="1579"/>
                  <a:ext cx="477" cy="506"/>
                </a:xfrm>
                <a:custGeom>
                  <a:avLst/>
                  <a:gdLst>
                    <a:gd name="T0" fmla="*/ 0 w 356"/>
                    <a:gd name="T1" fmla="*/ 0 h 368"/>
                    <a:gd name="T2" fmla="*/ 1296 w 356"/>
                    <a:gd name="T3" fmla="*/ 69 h 368"/>
                    <a:gd name="T4" fmla="*/ 1537 w 356"/>
                    <a:gd name="T5" fmla="*/ 1447 h 368"/>
                    <a:gd name="T6" fmla="*/ 339 w 356"/>
                    <a:gd name="T7" fmla="*/ 1810 h 368"/>
                    <a:gd name="T8" fmla="*/ 0 w 356"/>
                    <a:gd name="T9" fmla="*/ 0 h 36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356" h="368">
                      <a:moveTo>
                        <a:pt x="0" y="0"/>
                      </a:moveTo>
                      <a:lnTo>
                        <a:pt x="300" y="14"/>
                      </a:lnTo>
                      <a:lnTo>
                        <a:pt x="356" y="294"/>
                      </a:lnTo>
                      <a:lnTo>
                        <a:pt x="78" y="36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0099"/>
                    </a:gs>
                    <a:gs pos="100000">
                      <a:schemeClr val="bg1"/>
                    </a:gs>
                  </a:gsLst>
                  <a:lin ang="27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flat" cmpd="sng">
                      <a:solidFill>
                        <a:schemeClr val="tx1"/>
                      </a:solidFill>
                      <a:prstDash val="solid"/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GB"/>
                </a:p>
              </p:txBody>
            </p:sp>
          </p:grpSp>
          <p:grpSp>
            <p:nvGrpSpPr>
              <p:cNvPr id="33" name="Group 80"/>
              <p:cNvGrpSpPr>
                <a:grpSpLocks/>
              </p:cNvGrpSpPr>
              <p:nvPr/>
            </p:nvGrpSpPr>
            <p:grpSpPr bwMode="auto">
              <a:xfrm>
                <a:off x="4368800" y="2127250"/>
                <a:ext cx="641350" cy="558800"/>
                <a:chOff x="-44" y="1473"/>
                <a:chExt cx="981" cy="1105"/>
              </a:xfrm>
            </p:grpSpPr>
            <p:pic>
              <p:nvPicPr>
                <p:cNvPr id="34" name="Picture 81" descr="desktop_computer_stylized_medium"/>
                <p:cNvPicPr>
                  <a:picLocks noChangeAspect="1" noChangeArrowheads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 flipH="1">
                  <a:off x="-44" y="1473"/>
                  <a:ext cx="981" cy="110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35" name="Freeform 82"/>
                <p:cNvSpPr>
                  <a:spLocks/>
                </p:cNvSpPr>
                <p:nvPr/>
              </p:nvSpPr>
              <p:spPr bwMode="auto">
                <a:xfrm flipH="1">
                  <a:off x="374" y="1579"/>
                  <a:ext cx="477" cy="506"/>
                </a:xfrm>
                <a:custGeom>
                  <a:avLst/>
                  <a:gdLst>
                    <a:gd name="T0" fmla="*/ 0 w 356"/>
                    <a:gd name="T1" fmla="*/ 0 h 368"/>
                    <a:gd name="T2" fmla="*/ 1296 w 356"/>
                    <a:gd name="T3" fmla="*/ 69 h 368"/>
                    <a:gd name="T4" fmla="*/ 1537 w 356"/>
                    <a:gd name="T5" fmla="*/ 1447 h 368"/>
                    <a:gd name="T6" fmla="*/ 339 w 356"/>
                    <a:gd name="T7" fmla="*/ 1810 h 368"/>
                    <a:gd name="T8" fmla="*/ 0 w 356"/>
                    <a:gd name="T9" fmla="*/ 0 h 36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356" h="368">
                      <a:moveTo>
                        <a:pt x="0" y="0"/>
                      </a:moveTo>
                      <a:lnTo>
                        <a:pt x="300" y="14"/>
                      </a:lnTo>
                      <a:lnTo>
                        <a:pt x="356" y="294"/>
                      </a:lnTo>
                      <a:lnTo>
                        <a:pt x="78" y="36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0099"/>
                    </a:gs>
                    <a:gs pos="100000">
                      <a:schemeClr val="bg1"/>
                    </a:gs>
                  </a:gsLst>
                  <a:lin ang="27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flat" cmpd="sng">
                      <a:solidFill>
                        <a:schemeClr val="tx1"/>
                      </a:solidFill>
                      <a:prstDash val="solid"/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GB"/>
                </a:p>
              </p:txBody>
            </p:sp>
          </p:grpSp>
          <p:grpSp>
            <p:nvGrpSpPr>
              <p:cNvPr id="36" name="Group 83"/>
              <p:cNvGrpSpPr>
                <a:grpSpLocks/>
              </p:cNvGrpSpPr>
              <p:nvPr/>
            </p:nvGrpSpPr>
            <p:grpSpPr bwMode="auto">
              <a:xfrm>
                <a:off x="4397375" y="2736850"/>
                <a:ext cx="641350" cy="558800"/>
                <a:chOff x="-44" y="1473"/>
                <a:chExt cx="981" cy="1105"/>
              </a:xfrm>
            </p:grpSpPr>
            <p:pic>
              <p:nvPicPr>
                <p:cNvPr id="37" name="Picture 84" descr="desktop_computer_stylized_medium"/>
                <p:cNvPicPr>
                  <a:picLocks noChangeAspect="1" noChangeArrowheads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 flipH="1">
                  <a:off x="-44" y="1473"/>
                  <a:ext cx="981" cy="110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38" name="Freeform 85"/>
                <p:cNvSpPr>
                  <a:spLocks/>
                </p:cNvSpPr>
                <p:nvPr/>
              </p:nvSpPr>
              <p:spPr bwMode="auto">
                <a:xfrm flipH="1">
                  <a:off x="374" y="1579"/>
                  <a:ext cx="477" cy="506"/>
                </a:xfrm>
                <a:custGeom>
                  <a:avLst/>
                  <a:gdLst>
                    <a:gd name="T0" fmla="*/ 0 w 356"/>
                    <a:gd name="T1" fmla="*/ 0 h 368"/>
                    <a:gd name="T2" fmla="*/ 1296 w 356"/>
                    <a:gd name="T3" fmla="*/ 69 h 368"/>
                    <a:gd name="T4" fmla="*/ 1537 w 356"/>
                    <a:gd name="T5" fmla="*/ 1447 h 368"/>
                    <a:gd name="T6" fmla="*/ 339 w 356"/>
                    <a:gd name="T7" fmla="*/ 1810 h 368"/>
                    <a:gd name="T8" fmla="*/ 0 w 356"/>
                    <a:gd name="T9" fmla="*/ 0 h 36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356" h="368">
                      <a:moveTo>
                        <a:pt x="0" y="0"/>
                      </a:moveTo>
                      <a:lnTo>
                        <a:pt x="300" y="14"/>
                      </a:lnTo>
                      <a:lnTo>
                        <a:pt x="356" y="294"/>
                      </a:lnTo>
                      <a:lnTo>
                        <a:pt x="78" y="36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0099"/>
                    </a:gs>
                    <a:gs pos="100000">
                      <a:schemeClr val="bg1"/>
                    </a:gs>
                  </a:gsLst>
                  <a:lin ang="27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flat" cmpd="sng">
                      <a:solidFill>
                        <a:schemeClr val="tx1"/>
                      </a:solidFill>
                      <a:prstDash val="solid"/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GB"/>
                </a:p>
              </p:txBody>
            </p:sp>
          </p:grpSp>
          <p:grpSp>
            <p:nvGrpSpPr>
              <p:cNvPr id="39" name="Group 93"/>
              <p:cNvGrpSpPr>
                <a:grpSpLocks/>
              </p:cNvGrpSpPr>
              <p:nvPr/>
            </p:nvGrpSpPr>
            <p:grpSpPr bwMode="auto">
              <a:xfrm flipH="1">
                <a:off x="6972300" y="4489450"/>
                <a:ext cx="641350" cy="558800"/>
                <a:chOff x="-44" y="1473"/>
                <a:chExt cx="981" cy="1105"/>
              </a:xfrm>
            </p:grpSpPr>
            <p:pic>
              <p:nvPicPr>
                <p:cNvPr id="40" name="Picture 94" descr="desktop_computer_stylized_medium"/>
                <p:cNvPicPr>
                  <a:picLocks noChangeAspect="1" noChangeArrowheads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 flipH="1">
                  <a:off x="-44" y="1473"/>
                  <a:ext cx="981" cy="110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41" name="Freeform 95"/>
                <p:cNvSpPr>
                  <a:spLocks/>
                </p:cNvSpPr>
                <p:nvPr/>
              </p:nvSpPr>
              <p:spPr bwMode="auto">
                <a:xfrm flipH="1">
                  <a:off x="374" y="1579"/>
                  <a:ext cx="477" cy="506"/>
                </a:xfrm>
                <a:custGeom>
                  <a:avLst/>
                  <a:gdLst>
                    <a:gd name="T0" fmla="*/ 0 w 356"/>
                    <a:gd name="T1" fmla="*/ 0 h 368"/>
                    <a:gd name="T2" fmla="*/ 1296 w 356"/>
                    <a:gd name="T3" fmla="*/ 69 h 368"/>
                    <a:gd name="T4" fmla="*/ 1537 w 356"/>
                    <a:gd name="T5" fmla="*/ 1447 h 368"/>
                    <a:gd name="T6" fmla="*/ 339 w 356"/>
                    <a:gd name="T7" fmla="*/ 1810 h 368"/>
                    <a:gd name="T8" fmla="*/ 0 w 356"/>
                    <a:gd name="T9" fmla="*/ 0 h 36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356" h="368">
                      <a:moveTo>
                        <a:pt x="0" y="0"/>
                      </a:moveTo>
                      <a:lnTo>
                        <a:pt x="300" y="14"/>
                      </a:lnTo>
                      <a:lnTo>
                        <a:pt x="356" y="294"/>
                      </a:lnTo>
                      <a:lnTo>
                        <a:pt x="78" y="36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0099"/>
                    </a:gs>
                    <a:gs pos="100000">
                      <a:schemeClr val="bg1"/>
                    </a:gs>
                  </a:gsLst>
                  <a:lin ang="27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flat" cmpd="sng">
                      <a:solidFill>
                        <a:schemeClr val="tx1"/>
                      </a:solidFill>
                      <a:prstDash val="solid"/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GB"/>
                </a:p>
              </p:txBody>
            </p:sp>
          </p:grpSp>
          <p:grpSp>
            <p:nvGrpSpPr>
              <p:cNvPr id="42" name="Group 96"/>
              <p:cNvGrpSpPr>
                <a:grpSpLocks/>
              </p:cNvGrpSpPr>
              <p:nvPr/>
            </p:nvGrpSpPr>
            <p:grpSpPr bwMode="auto">
              <a:xfrm flipH="1">
                <a:off x="5808663" y="4530725"/>
                <a:ext cx="641350" cy="558800"/>
                <a:chOff x="-44" y="1473"/>
                <a:chExt cx="981" cy="1105"/>
              </a:xfrm>
            </p:grpSpPr>
            <p:pic>
              <p:nvPicPr>
                <p:cNvPr id="43" name="Picture 97" descr="desktop_computer_stylized_medium"/>
                <p:cNvPicPr>
                  <a:picLocks noChangeAspect="1" noChangeArrowheads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 flipH="1">
                  <a:off x="-44" y="1473"/>
                  <a:ext cx="981" cy="110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44" name="Freeform 98"/>
                <p:cNvSpPr>
                  <a:spLocks/>
                </p:cNvSpPr>
                <p:nvPr/>
              </p:nvSpPr>
              <p:spPr bwMode="auto">
                <a:xfrm flipH="1">
                  <a:off x="374" y="1579"/>
                  <a:ext cx="477" cy="506"/>
                </a:xfrm>
                <a:custGeom>
                  <a:avLst/>
                  <a:gdLst>
                    <a:gd name="T0" fmla="*/ 0 w 356"/>
                    <a:gd name="T1" fmla="*/ 0 h 368"/>
                    <a:gd name="T2" fmla="*/ 1296 w 356"/>
                    <a:gd name="T3" fmla="*/ 69 h 368"/>
                    <a:gd name="T4" fmla="*/ 1537 w 356"/>
                    <a:gd name="T5" fmla="*/ 1447 h 368"/>
                    <a:gd name="T6" fmla="*/ 339 w 356"/>
                    <a:gd name="T7" fmla="*/ 1810 h 368"/>
                    <a:gd name="T8" fmla="*/ 0 w 356"/>
                    <a:gd name="T9" fmla="*/ 0 h 36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356" h="368">
                      <a:moveTo>
                        <a:pt x="0" y="0"/>
                      </a:moveTo>
                      <a:lnTo>
                        <a:pt x="300" y="14"/>
                      </a:lnTo>
                      <a:lnTo>
                        <a:pt x="356" y="294"/>
                      </a:lnTo>
                      <a:lnTo>
                        <a:pt x="78" y="36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0099"/>
                    </a:gs>
                    <a:gs pos="100000">
                      <a:schemeClr val="bg1"/>
                    </a:gs>
                  </a:gsLst>
                  <a:lin ang="27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flat" cmpd="sng">
                      <a:solidFill>
                        <a:schemeClr val="tx1"/>
                      </a:solidFill>
                      <a:prstDash val="solid"/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GB"/>
                </a:p>
              </p:txBody>
            </p:sp>
          </p:grpSp>
          <p:grpSp>
            <p:nvGrpSpPr>
              <p:cNvPr id="45" name="Group 99"/>
              <p:cNvGrpSpPr>
                <a:grpSpLocks/>
              </p:cNvGrpSpPr>
              <p:nvPr/>
            </p:nvGrpSpPr>
            <p:grpSpPr bwMode="auto">
              <a:xfrm>
                <a:off x="6237288" y="2624138"/>
                <a:ext cx="698500" cy="355600"/>
                <a:chOff x="4396" y="1245"/>
                <a:chExt cx="672" cy="248"/>
              </a:xfrm>
            </p:grpSpPr>
            <p:sp>
              <p:nvSpPr>
                <p:cNvPr id="46" name="Oval 407"/>
                <p:cNvSpPr>
                  <a:spLocks noChangeArrowheads="1"/>
                </p:cNvSpPr>
                <p:nvPr/>
              </p:nvSpPr>
              <p:spPr bwMode="auto">
                <a:xfrm>
                  <a:off x="4399" y="1355"/>
                  <a:ext cx="666" cy="138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CCCCFF"/>
                    </a:gs>
                    <a:gs pos="100000">
                      <a:srgbClr val="FFFFFF"/>
                    </a:gs>
                  </a:gsLst>
                  <a:lin ang="0" scaled="1"/>
                </a:gradFill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200">
                    <a:latin typeface="Times New Roman" pitchFamily="18" charset="0"/>
                    <a:cs typeface="Arial" pitchFamily="34" charset="0"/>
                  </a:endParaRPr>
                </a:p>
              </p:txBody>
            </p:sp>
            <p:sp>
              <p:nvSpPr>
                <p:cNvPr id="47" name="Rectangle 410"/>
                <p:cNvSpPr>
                  <a:spLocks noChangeArrowheads="1"/>
                </p:cNvSpPr>
                <p:nvPr/>
              </p:nvSpPr>
              <p:spPr bwMode="auto">
                <a:xfrm>
                  <a:off x="4399" y="1339"/>
                  <a:ext cx="669" cy="86"/>
                </a:xfrm>
                <a:prstGeom prst="rect">
                  <a:avLst/>
                </a:prstGeom>
                <a:gradFill rotWithShape="1">
                  <a:gsLst>
                    <a:gs pos="0">
                      <a:srgbClr val="CCCCFF"/>
                    </a:gs>
                    <a:gs pos="100000">
                      <a:srgbClr val="FFFFFF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pPr algn="ctr"/>
                  <a:endParaRPr lang="en-US" sz="1200">
                    <a:latin typeface="Times New Roman" pitchFamily="18" charset="0"/>
                    <a:cs typeface="Arial" pitchFamily="34" charset="0"/>
                  </a:endParaRPr>
                </a:p>
              </p:txBody>
            </p:sp>
            <p:sp>
              <p:nvSpPr>
                <p:cNvPr id="48" name="Oval 411"/>
                <p:cNvSpPr>
                  <a:spLocks noChangeArrowheads="1"/>
                </p:cNvSpPr>
                <p:nvPr/>
              </p:nvSpPr>
              <p:spPr bwMode="auto">
                <a:xfrm>
                  <a:off x="4396" y="1245"/>
                  <a:ext cx="667" cy="162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CCCCFF"/>
                    </a:gs>
                    <a:gs pos="100000">
                      <a:srgbClr val="FFFFFF"/>
                    </a:gs>
                  </a:gsLst>
                  <a:lin ang="0" scaled="1"/>
                </a:gradFill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200">
                    <a:latin typeface="Times New Roman" pitchFamily="18" charset="0"/>
                    <a:cs typeface="Arial" pitchFamily="34" charset="0"/>
                  </a:endParaRPr>
                </a:p>
              </p:txBody>
            </p:sp>
            <p:grpSp>
              <p:nvGrpSpPr>
                <p:cNvPr id="49" name="Group 103"/>
                <p:cNvGrpSpPr>
                  <a:grpSpLocks/>
                </p:cNvGrpSpPr>
                <p:nvPr/>
              </p:nvGrpSpPr>
              <p:grpSpPr bwMode="auto">
                <a:xfrm>
                  <a:off x="4530" y="1287"/>
                  <a:ext cx="377" cy="75"/>
                  <a:chOff x="2468" y="1332"/>
                  <a:chExt cx="310" cy="60"/>
                </a:xfrm>
              </p:grpSpPr>
              <p:sp>
                <p:nvSpPr>
                  <p:cNvPr id="52" name="Freeform 104"/>
                  <p:cNvSpPr>
                    <a:spLocks/>
                  </p:cNvSpPr>
                  <p:nvPr/>
                </p:nvSpPr>
                <p:spPr bwMode="auto">
                  <a:xfrm>
                    <a:off x="2468" y="1332"/>
                    <a:ext cx="310" cy="60"/>
                  </a:xfrm>
                  <a:custGeom>
                    <a:avLst/>
                    <a:gdLst>
                      <a:gd name="T0" fmla="*/ 0 w 310"/>
                      <a:gd name="T1" fmla="*/ 60 h 60"/>
                      <a:gd name="T2" fmla="*/ 96 w 310"/>
                      <a:gd name="T3" fmla="*/ 60 h 60"/>
                      <a:gd name="T4" fmla="*/ 192 w 310"/>
                      <a:gd name="T5" fmla="*/ 0 h 60"/>
                      <a:gd name="T6" fmla="*/ 310 w 310"/>
                      <a:gd name="T7" fmla="*/ 0 h 6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310" h="60">
                        <a:moveTo>
                          <a:pt x="0" y="60"/>
                        </a:moveTo>
                        <a:lnTo>
                          <a:pt x="96" y="60"/>
                        </a:lnTo>
                        <a:lnTo>
                          <a:pt x="192" y="0"/>
                        </a:lnTo>
                        <a:lnTo>
                          <a:pt x="310" y="0"/>
                        </a:lnTo>
                      </a:path>
                    </a:pathLst>
                  </a:custGeom>
                  <a:noFill/>
                  <a:ln w="19050" cmpd="sng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00CC99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53" name="Freeform 105"/>
                  <p:cNvSpPr>
                    <a:spLocks/>
                  </p:cNvSpPr>
                  <p:nvPr/>
                </p:nvSpPr>
                <p:spPr bwMode="auto">
                  <a:xfrm>
                    <a:off x="2482" y="1332"/>
                    <a:ext cx="282" cy="60"/>
                  </a:xfrm>
                  <a:custGeom>
                    <a:avLst/>
                    <a:gdLst>
                      <a:gd name="T0" fmla="*/ 0 w 282"/>
                      <a:gd name="T1" fmla="*/ 0 h 60"/>
                      <a:gd name="T2" fmla="*/ 96 w 282"/>
                      <a:gd name="T3" fmla="*/ 0 h 60"/>
                      <a:gd name="T4" fmla="*/ 192 w 282"/>
                      <a:gd name="T5" fmla="*/ 60 h 60"/>
                      <a:gd name="T6" fmla="*/ 282 w 282"/>
                      <a:gd name="T7" fmla="*/ 60 h 6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82" h="60">
                        <a:moveTo>
                          <a:pt x="0" y="0"/>
                        </a:moveTo>
                        <a:lnTo>
                          <a:pt x="96" y="0"/>
                        </a:lnTo>
                        <a:lnTo>
                          <a:pt x="192" y="60"/>
                        </a:lnTo>
                        <a:lnTo>
                          <a:pt x="282" y="60"/>
                        </a:lnTo>
                      </a:path>
                    </a:pathLst>
                  </a:custGeom>
                  <a:noFill/>
                  <a:ln w="19050" cmpd="sng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00CC99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</p:grpSp>
            <p:sp>
              <p:nvSpPr>
                <p:cNvPr id="50" name="Line 106"/>
                <p:cNvSpPr>
                  <a:spLocks noChangeShapeType="1"/>
                </p:cNvSpPr>
                <p:nvPr/>
              </p:nvSpPr>
              <p:spPr bwMode="auto">
                <a:xfrm>
                  <a:off x="4399" y="1321"/>
                  <a:ext cx="0" cy="109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 sz="1200"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51" name="Line 107"/>
                <p:cNvSpPr>
                  <a:spLocks noChangeShapeType="1"/>
                </p:cNvSpPr>
                <p:nvPr/>
              </p:nvSpPr>
              <p:spPr bwMode="auto">
                <a:xfrm>
                  <a:off x="5063" y="1326"/>
                  <a:ext cx="0" cy="107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 sz="1200">
                    <a:latin typeface="Arial" charset="0"/>
                    <a:ea typeface="ＭＳ Ｐゴシック" charset="0"/>
                  </a:endParaRPr>
                </a:p>
              </p:txBody>
            </p:sp>
          </p:grpSp>
          <p:grpSp>
            <p:nvGrpSpPr>
              <p:cNvPr id="54" name="Group 53"/>
              <p:cNvGrpSpPr>
                <a:grpSpLocks/>
              </p:cNvGrpSpPr>
              <p:nvPr/>
            </p:nvGrpSpPr>
            <p:grpSpPr bwMode="auto">
              <a:xfrm>
                <a:off x="5278438" y="1817688"/>
                <a:ext cx="509587" cy="1279525"/>
                <a:chOff x="5278322" y="1817603"/>
                <a:chExt cx="509379" cy="1279224"/>
              </a:xfrm>
            </p:grpSpPr>
            <p:pic>
              <p:nvPicPr>
                <p:cNvPr id="55" name="Picture 3"/>
                <p:cNvPicPr>
                  <a:picLocks noChangeAspect="1" noChangeArrowheads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78322" y="2485783"/>
                  <a:ext cx="509379" cy="28727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</p:pic>
            <p:cxnSp>
              <p:nvCxnSpPr>
                <p:cNvPr id="56" name="Straight Connector 3"/>
                <p:cNvCxnSpPr>
                  <a:cxnSpLocks noChangeShapeType="1"/>
                </p:cNvCxnSpPr>
                <p:nvPr/>
              </p:nvCxnSpPr>
              <p:spPr bwMode="auto">
                <a:xfrm>
                  <a:off x="5369756" y="1817603"/>
                  <a:ext cx="0" cy="68102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57" name="Straight Connector 77"/>
                <p:cNvCxnSpPr>
                  <a:cxnSpLocks noChangeShapeType="1"/>
                </p:cNvCxnSpPr>
                <p:nvPr/>
              </p:nvCxnSpPr>
              <p:spPr bwMode="auto">
                <a:xfrm flipV="1">
                  <a:off x="5443520" y="2769741"/>
                  <a:ext cx="1" cy="32708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</p:grpSp>
        </p:grpSp>
        <p:grpSp>
          <p:nvGrpSpPr>
            <p:cNvPr id="59" name="Group 90"/>
            <p:cNvGrpSpPr>
              <a:grpSpLocks/>
            </p:cNvGrpSpPr>
            <p:nvPr/>
          </p:nvGrpSpPr>
          <p:grpSpPr bwMode="auto">
            <a:xfrm flipH="1">
              <a:off x="7422922" y="1516176"/>
              <a:ext cx="821485" cy="826927"/>
              <a:chOff x="-44" y="1473"/>
              <a:chExt cx="981" cy="1105"/>
            </a:xfrm>
          </p:grpSpPr>
          <p:pic>
            <p:nvPicPr>
              <p:cNvPr id="60" name="Picture 91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61" name="Freeform 92"/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1296 w 356"/>
                  <a:gd name="T3" fmla="*/ 69 h 368"/>
                  <a:gd name="T4" fmla="*/ 1537 w 356"/>
                  <a:gd name="T5" fmla="*/ 1447 h 368"/>
                  <a:gd name="T6" fmla="*/ 339 w 356"/>
                  <a:gd name="T7" fmla="*/ 1810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GB"/>
              </a:p>
            </p:txBody>
          </p:sp>
        </p:grpSp>
        <p:grpSp>
          <p:nvGrpSpPr>
            <p:cNvPr id="62" name="Group 90"/>
            <p:cNvGrpSpPr>
              <a:grpSpLocks/>
            </p:cNvGrpSpPr>
            <p:nvPr/>
          </p:nvGrpSpPr>
          <p:grpSpPr bwMode="auto">
            <a:xfrm flipH="1">
              <a:off x="7494938" y="3243474"/>
              <a:ext cx="821485" cy="826927"/>
              <a:chOff x="-44" y="1473"/>
              <a:chExt cx="981" cy="1105"/>
            </a:xfrm>
          </p:grpSpPr>
          <p:pic>
            <p:nvPicPr>
              <p:cNvPr id="63" name="Picture 91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64" name="Freeform 92"/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1296 w 356"/>
                  <a:gd name="T3" fmla="*/ 69 h 368"/>
                  <a:gd name="T4" fmla="*/ 1537 w 356"/>
                  <a:gd name="T5" fmla="*/ 1447 h 368"/>
                  <a:gd name="T6" fmla="*/ 339 w 356"/>
                  <a:gd name="T7" fmla="*/ 1810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GB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978826" y="79376"/>
            <a:ext cx="7049557" cy="6445968"/>
            <a:chOff x="3497263" y="557213"/>
            <a:chExt cx="5376862" cy="5565775"/>
          </a:xfrm>
        </p:grpSpPr>
        <p:sp>
          <p:nvSpPr>
            <p:cNvPr id="3" name="Freeform 2"/>
            <p:cNvSpPr>
              <a:spLocks/>
            </p:cNvSpPr>
            <p:nvPr/>
          </p:nvSpPr>
          <p:spPr bwMode="auto">
            <a:xfrm>
              <a:off x="6115050" y="2819400"/>
              <a:ext cx="1268413" cy="1463675"/>
            </a:xfrm>
            <a:custGeom>
              <a:avLst/>
              <a:gdLst>
                <a:gd name="T0" fmla="*/ 2147483647 w 799"/>
                <a:gd name="T1" fmla="*/ 2147483647 h 922"/>
                <a:gd name="T2" fmla="*/ 2147483647 w 799"/>
                <a:gd name="T3" fmla="*/ 2147483647 h 922"/>
                <a:gd name="T4" fmla="*/ 2147483647 w 799"/>
                <a:gd name="T5" fmla="*/ 2147483647 h 922"/>
                <a:gd name="T6" fmla="*/ 2147483647 w 799"/>
                <a:gd name="T7" fmla="*/ 2147483647 h 922"/>
                <a:gd name="T8" fmla="*/ 2147483647 w 799"/>
                <a:gd name="T9" fmla="*/ 2147483647 h 922"/>
                <a:gd name="T10" fmla="*/ 2147483647 w 799"/>
                <a:gd name="T11" fmla="*/ 0 h 922"/>
                <a:gd name="T12" fmla="*/ 2147483647 w 799"/>
                <a:gd name="T13" fmla="*/ 2147483647 h 92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799" h="922">
                  <a:moveTo>
                    <a:pt x="6" y="66"/>
                  </a:moveTo>
                  <a:cubicBezTo>
                    <a:pt x="13" y="117"/>
                    <a:pt x="234" y="314"/>
                    <a:pt x="341" y="446"/>
                  </a:cubicBezTo>
                  <a:cubicBezTo>
                    <a:pt x="448" y="578"/>
                    <a:pt x="577" y="794"/>
                    <a:pt x="648" y="858"/>
                  </a:cubicBezTo>
                  <a:cubicBezTo>
                    <a:pt x="719" y="922"/>
                    <a:pt x="799" y="912"/>
                    <a:pt x="768" y="828"/>
                  </a:cubicBezTo>
                  <a:cubicBezTo>
                    <a:pt x="737" y="744"/>
                    <a:pt x="581" y="492"/>
                    <a:pt x="463" y="354"/>
                  </a:cubicBezTo>
                  <a:cubicBezTo>
                    <a:pt x="345" y="216"/>
                    <a:pt x="136" y="48"/>
                    <a:pt x="60" y="0"/>
                  </a:cubicBezTo>
                  <a:cubicBezTo>
                    <a:pt x="25" y="47"/>
                    <a:pt x="0" y="15"/>
                    <a:pt x="6" y="66"/>
                  </a:cubicBezTo>
                  <a:close/>
                </a:path>
              </a:pathLst>
            </a:custGeom>
            <a:solidFill>
              <a:srgbClr val="66CC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" name="Freeform 3"/>
            <p:cNvSpPr>
              <a:spLocks/>
            </p:cNvSpPr>
            <p:nvPr/>
          </p:nvSpPr>
          <p:spPr bwMode="auto">
            <a:xfrm>
              <a:off x="4819650" y="4330700"/>
              <a:ext cx="2257425" cy="327025"/>
            </a:xfrm>
            <a:custGeom>
              <a:avLst/>
              <a:gdLst>
                <a:gd name="T0" fmla="*/ 2147483647 w 1422"/>
                <a:gd name="T1" fmla="*/ 2147483647 h 206"/>
                <a:gd name="T2" fmla="*/ 2147483647 w 1422"/>
                <a:gd name="T3" fmla="*/ 2147483647 h 206"/>
                <a:gd name="T4" fmla="*/ 2147483647 w 1422"/>
                <a:gd name="T5" fmla="*/ 2147483647 h 206"/>
                <a:gd name="T6" fmla="*/ 2147483647 w 1422"/>
                <a:gd name="T7" fmla="*/ 2147483647 h 206"/>
                <a:gd name="T8" fmla="*/ 2147483647 w 1422"/>
                <a:gd name="T9" fmla="*/ 2147483647 h 206"/>
                <a:gd name="T10" fmla="*/ 2147483647 w 1422"/>
                <a:gd name="T11" fmla="*/ 2147483647 h 206"/>
                <a:gd name="T12" fmla="*/ 2147483647 w 1422"/>
                <a:gd name="T13" fmla="*/ 2147483647 h 20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422" h="206">
                  <a:moveTo>
                    <a:pt x="42" y="176"/>
                  </a:moveTo>
                  <a:cubicBezTo>
                    <a:pt x="84" y="206"/>
                    <a:pt x="437" y="167"/>
                    <a:pt x="641" y="166"/>
                  </a:cubicBezTo>
                  <a:cubicBezTo>
                    <a:pt x="845" y="165"/>
                    <a:pt x="1153" y="192"/>
                    <a:pt x="1266" y="170"/>
                  </a:cubicBezTo>
                  <a:cubicBezTo>
                    <a:pt x="1379" y="148"/>
                    <a:pt x="1422" y="58"/>
                    <a:pt x="1320" y="32"/>
                  </a:cubicBezTo>
                  <a:cubicBezTo>
                    <a:pt x="1218" y="6"/>
                    <a:pt x="869" y="15"/>
                    <a:pt x="657" y="14"/>
                  </a:cubicBezTo>
                  <a:cubicBezTo>
                    <a:pt x="445" y="13"/>
                    <a:pt x="147" y="0"/>
                    <a:pt x="45" y="27"/>
                  </a:cubicBezTo>
                  <a:cubicBezTo>
                    <a:pt x="56" y="84"/>
                    <a:pt x="0" y="146"/>
                    <a:pt x="42" y="176"/>
                  </a:cubicBezTo>
                  <a:close/>
                </a:path>
              </a:pathLst>
            </a:custGeom>
            <a:solidFill>
              <a:srgbClr val="66CC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" name="Freeform 4"/>
            <p:cNvSpPr>
              <a:spLocks/>
            </p:cNvSpPr>
            <p:nvPr/>
          </p:nvSpPr>
          <p:spPr bwMode="auto">
            <a:xfrm>
              <a:off x="4562475" y="2743200"/>
              <a:ext cx="1158875" cy="1547813"/>
            </a:xfrm>
            <a:custGeom>
              <a:avLst/>
              <a:gdLst>
                <a:gd name="T0" fmla="*/ 2147483647 w 730"/>
                <a:gd name="T1" fmla="*/ 2147483647 h 975"/>
                <a:gd name="T2" fmla="*/ 2147483647 w 730"/>
                <a:gd name="T3" fmla="*/ 2147483647 h 975"/>
                <a:gd name="T4" fmla="*/ 2147483647 w 730"/>
                <a:gd name="T5" fmla="*/ 2147483647 h 975"/>
                <a:gd name="T6" fmla="*/ 2147483647 w 730"/>
                <a:gd name="T7" fmla="*/ 2147483647 h 975"/>
                <a:gd name="T8" fmla="*/ 2147483647 w 730"/>
                <a:gd name="T9" fmla="*/ 2147483647 h 975"/>
                <a:gd name="T10" fmla="*/ 0 w 730"/>
                <a:gd name="T11" fmla="*/ 2147483647 h 975"/>
                <a:gd name="T12" fmla="*/ 2147483647 w 730"/>
                <a:gd name="T13" fmla="*/ 2147483647 h 97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730" h="975">
                  <a:moveTo>
                    <a:pt x="157" y="952"/>
                  </a:moveTo>
                  <a:cubicBezTo>
                    <a:pt x="272" y="930"/>
                    <a:pt x="357" y="644"/>
                    <a:pt x="462" y="498"/>
                  </a:cubicBezTo>
                  <a:cubicBezTo>
                    <a:pt x="554" y="363"/>
                    <a:pt x="686" y="220"/>
                    <a:pt x="708" y="144"/>
                  </a:cubicBezTo>
                  <a:cubicBezTo>
                    <a:pt x="730" y="68"/>
                    <a:pt x="654" y="0"/>
                    <a:pt x="594" y="42"/>
                  </a:cubicBezTo>
                  <a:cubicBezTo>
                    <a:pt x="534" y="84"/>
                    <a:pt x="447" y="253"/>
                    <a:pt x="348" y="396"/>
                  </a:cubicBezTo>
                  <a:cubicBezTo>
                    <a:pt x="249" y="539"/>
                    <a:pt x="32" y="807"/>
                    <a:pt x="0" y="900"/>
                  </a:cubicBezTo>
                  <a:cubicBezTo>
                    <a:pt x="53" y="924"/>
                    <a:pt x="43" y="975"/>
                    <a:pt x="157" y="952"/>
                  </a:cubicBezTo>
                  <a:close/>
                </a:path>
              </a:pathLst>
            </a:custGeom>
            <a:solidFill>
              <a:srgbClr val="66CC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6" name="Freeform 5"/>
            <p:cNvSpPr>
              <a:spLocks/>
            </p:cNvSpPr>
            <p:nvPr/>
          </p:nvSpPr>
          <p:spPr bwMode="auto">
            <a:xfrm rot="5265760">
              <a:off x="5276851" y="506412"/>
              <a:ext cx="1612900" cy="2162175"/>
            </a:xfrm>
            <a:custGeom>
              <a:avLst/>
              <a:gdLst>
                <a:gd name="T0" fmla="*/ 2147483647 w 1223"/>
                <a:gd name="T1" fmla="*/ 2147483647 h 1291"/>
                <a:gd name="T2" fmla="*/ 2147483647 w 1223"/>
                <a:gd name="T3" fmla="*/ 2147483647 h 1291"/>
                <a:gd name="T4" fmla="*/ 2147483647 w 1223"/>
                <a:gd name="T5" fmla="*/ 2147483647 h 1291"/>
                <a:gd name="T6" fmla="*/ 2147483647 w 1223"/>
                <a:gd name="T7" fmla="*/ 2147483647 h 1291"/>
                <a:gd name="T8" fmla="*/ 2147483647 w 1223"/>
                <a:gd name="T9" fmla="*/ 2147483647 h 1291"/>
                <a:gd name="T10" fmla="*/ 2147483647 w 1223"/>
                <a:gd name="T11" fmla="*/ 2147483647 h 1291"/>
                <a:gd name="T12" fmla="*/ 2147483647 w 1223"/>
                <a:gd name="T13" fmla="*/ 2147483647 h 1291"/>
                <a:gd name="T14" fmla="*/ 2147483647 w 1223"/>
                <a:gd name="T15" fmla="*/ 2147483647 h 1291"/>
                <a:gd name="T16" fmla="*/ 2147483647 w 1223"/>
                <a:gd name="T17" fmla="*/ 2147483647 h 1291"/>
                <a:gd name="T18" fmla="*/ 2147483647 w 1223"/>
                <a:gd name="T19" fmla="*/ 2147483647 h 1291"/>
                <a:gd name="T20" fmla="*/ 2147483647 w 1223"/>
                <a:gd name="T21" fmla="*/ 2147483647 h 1291"/>
                <a:gd name="T22" fmla="*/ 2147483647 w 1223"/>
                <a:gd name="T23" fmla="*/ 2147483647 h 1291"/>
                <a:gd name="T24" fmla="*/ 2147483647 w 1223"/>
                <a:gd name="T25" fmla="*/ 2147483647 h 1291"/>
                <a:gd name="T26" fmla="*/ 2147483647 w 1223"/>
                <a:gd name="T27" fmla="*/ 2147483647 h 1291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1223" h="1291">
                  <a:moveTo>
                    <a:pt x="1201" y="756"/>
                  </a:moveTo>
                  <a:cubicBezTo>
                    <a:pt x="1180" y="640"/>
                    <a:pt x="798" y="744"/>
                    <a:pt x="702" y="670"/>
                  </a:cubicBezTo>
                  <a:cubicBezTo>
                    <a:pt x="603" y="561"/>
                    <a:pt x="669" y="206"/>
                    <a:pt x="608" y="103"/>
                  </a:cubicBezTo>
                  <a:cubicBezTo>
                    <a:pt x="547" y="0"/>
                    <a:pt x="425" y="55"/>
                    <a:pt x="335" y="52"/>
                  </a:cubicBezTo>
                  <a:cubicBezTo>
                    <a:pt x="245" y="49"/>
                    <a:pt x="114" y="0"/>
                    <a:pt x="65" y="82"/>
                  </a:cubicBezTo>
                  <a:cubicBezTo>
                    <a:pt x="16" y="164"/>
                    <a:pt x="45" y="433"/>
                    <a:pt x="41" y="544"/>
                  </a:cubicBezTo>
                  <a:cubicBezTo>
                    <a:pt x="37" y="655"/>
                    <a:pt x="41" y="685"/>
                    <a:pt x="38" y="751"/>
                  </a:cubicBezTo>
                  <a:cubicBezTo>
                    <a:pt x="35" y="817"/>
                    <a:pt x="26" y="880"/>
                    <a:pt x="23" y="940"/>
                  </a:cubicBezTo>
                  <a:cubicBezTo>
                    <a:pt x="20" y="1000"/>
                    <a:pt x="0" y="1068"/>
                    <a:pt x="17" y="1114"/>
                  </a:cubicBezTo>
                  <a:cubicBezTo>
                    <a:pt x="34" y="1160"/>
                    <a:pt x="31" y="1198"/>
                    <a:pt x="128" y="1219"/>
                  </a:cubicBezTo>
                  <a:cubicBezTo>
                    <a:pt x="225" y="1240"/>
                    <a:pt x="509" y="1291"/>
                    <a:pt x="602" y="1243"/>
                  </a:cubicBezTo>
                  <a:cubicBezTo>
                    <a:pt x="695" y="1195"/>
                    <a:pt x="590" y="984"/>
                    <a:pt x="686" y="930"/>
                  </a:cubicBezTo>
                  <a:cubicBezTo>
                    <a:pt x="782" y="876"/>
                    <a:pt x="1091" y="945"/>
                    <a:pt x="1177" y="916"/>
                  </a:cubicBezTo>
                  <a:cubicBezTo>
                    <a:pt x="1208" y="864"/>
                    <a:pt x="1223" y="871"/>
                    <a:pt x="1201" y="756"/>
                  </a:cubicBezTo>
                  <a:close/>
                </a:path>
              </a:pathLst>
            </a:custGeom>
            <a:solidFill>
              <a:srgbClr val="66CC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7" name="Line 10"/>
            <p:cNvSpPr>
              <a:spLocks noChangeShapeType="1"/>
            </p:cNvSpPr>
            <p:nvPr/>
          </p:nvSpPr>
          <p:spPr bwMode="auto">
            <a:xfrm flipH="1" flipV="1">
              <a:off x="6727825" y="1401763"/>
              <a:ext cx="3175" cy="1651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" name="Line 11"/>
            <p:cNvSpPr>
              <a:spLocks noChangeShapeType="1"/>
            </p:cNvSpPr>
            <p:nvPr/>
          </p:nvSpPr>
          <p:spPr bwMode="auto">
            <a:xfrm flipH="1">
              <a:off x="5227638" y="1347788"/>
              <a:ext cx="3175" cy="22542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9" name="Line 14"/>
            <p:cNvSpPr>
              <a:spLocks noChangeShapeType="1"/>
            </p:cNvSpPr>
            <p:nvPr/>
          </p:nvSpPr>
          <p:spPr bwMode="auto">
            <a:xfrm flipH="1">
              <a:off x="5856288" y="1790700"/>
              <a:ext cx="3175" cy="59213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0" name="Text Box 15"/>
            <p:cNvSpPr txBox="1">
              <a:spLocks noChangeArrowheads="1"/>
            </p:cNvSpPr>
            <p:nvPr/>
          </p:nvSpPr>
          <p:spPr bwMode="auto">
            <a:xfrm>
              <a:off x="4237038" y="1346200"/>
              <a:ext cx="1031875" cy="3365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z="1600" smtClean="0"/>
                <a:t>223.1.1.1</a:t>
              </a:r>
              <a:endParaRPr lang="en-US" smtClean="0">
                <a:latin typeface="Comic Sans MS" charset="0"/>
              </a:endParaRPr>
            </a:p>
          </p:txBody>
        </p:sp>
        <p:sp>
          <p:nvSpPr>
            <p:cNvPr id="11" name="Rectangle 16"/>
            <p:cNvSpPr>
              <a:spLocks noChangeArrowheads="1"/>
            </p:cNvSpPr>
            <p:nvPr/>
          </p:nvSpPr>
          <p:spPr bwMode="auto">
            <a:xfrm>
              <a:off x="5729288" y="2052638"/>
              <a:ext cx="309562" cy="180975"/>
            </a:xfrm>
            <a:prstGeom prst="rect">
              <a:avLst/>
            </a:prstGeom>
            <a:solidFill>
              <a:srgbClr val="66CC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2" name="Text Box 17"/>
            <p:cNvSpPr txBox="1">
              <a:spLocks noChangeArrowheads="1"/>
            </p:cNvSpPr>
            <p:nvPr/>
          </p:nvSpPr>
          <p:spPr bwMode="auto">
            <a:xfrm>
              <a:off x="5372100" y="1954213"/>
              <a:ext cx="1031875" cy="3365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z="1600" dirty="0" smtClean="0"/>
                <a:t>223.1.1.3</a:t>
              </a:r>
              <a:endParaRPr lang="en-US" dirty="0" smtClean="0">
                <a:latin typeface="Comic Sans MS" charset="0"/>
              </a:endParaRPr>
            </a:p>
          </p:txBody>
        </p:sp>
        <p:sp>
          <p:nvSpPr>
            <p:cNvPr id="13" name="Text Box 18"/>
            <p:cNvSpPr txBox="1">
              <a:spLocks noChangeArrowheads="1"/>
            </p:cNvSpPr>
            <p:nvPr/>
          </p:nvSpPr>
          <p:spPr bwMode="auto">
            <a:xfrm>
              <a:off x="6684963" y="1350963"/>
              <a:ext cx="1031875" cy="3365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z="1600" smtClean="0"/>
                <a:t>223.1.1.4</a:t>
              </a:r>
              <a:endParaRPr lang="en-US" smtClean="0">
                <a:latin typeface="Comic Sans MS" charset="0"/>
              </a:endParaRPr>
            </a:p>
          </p:txBody>
        </p:sp>
        <p:sp>
          <p:nvSpPr>
            <p:cNvPr id="14" name="Freeform 19"/>
            <p:cNvSpPr>
              <a:spLocks/>
            </p:cNvSpPr>
            <p:nvPr/>
          </p:nvSpPr>
          <p:spPr bwMode="auto">
            <a:xfrm>
              <a:off x="3622675" y="4437063"/>
              <a:ext cx="1539875" cy="1658937"/>
            </a:xfrm>
            <a:custGeom>
              <a:avLst/>
              <a:gdLst>
                <a:gd name="T0" fmla="*/ 2147483647 w 970"/>
                <a:gd name="T1" fmla="*/ 2147483647 h 939"/>
                <a:gd name="T2" fmla="*/ 2147483647 w 970"/>
                <a:gd name="T3" fmla="*/ 2147483647 h 939"/>
                <a:gd name="T4" fmla="*/ 2147483647 w 970"/>
                <a:gd name="T5" fmla="*/ 2147483647 h 939"/>
                <a:gd name="T6" fmla="*/ 2147483647 w 970"/>
                <a:gd name="T7" fmla="*/ 2147483647 h 939"/>
                <a:gd name="T8" fmla="*/ 2147483647 w 970"/>
                <a:gd name="T9" fmla="*/ 2147483647 h 939"/>
                <a:gd name="T10" fmla="*/ 2147483647 w 970"/>
                <a:gd name="T11" fmla="*/ 2147483647 h 939"/>
                <a:gd name="T12" fmla="*/ 2147483647 w 970"/>
                <a:gd name="T13" fmla="*/ 2147483647 h 939"/>
                <a:gd name="T14" fmla="*/ 2147483647 w 970"/>
                <a:gd name="T15" fmla="*/ 2147483647 h 939"/>
                <a:gd name="T16" fmla="*/ 2147483647 w 970"/>
                <a:gd name="T17" fmla="*/ 2147483647 h 939"/>
                <a:gd name="T18" fmla="*/ 2147483647 w 970"/>
                <a:gd name="T19" fmla="*/ 2147483647 h 939"/>
                <a:gd name="T20" fmla="*/ 2147483647 w 970"/>
                <a:gd name="T21" fmla="*/ 2147483647 h 939"/>
                <a:gd name="T22" fmla="*/ 2147483647 w 970"/>
                <a:gd name="T23" fmla="*/ 2147483647 h 939"/>
                <a:gd name="T24" fmla="*/ 2147483647 w 970"/>
                <a:gd name="T25" fmla="*/ 2147483647 h 939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970" h="939">
                  <a:moveTo>
                    <a:pt x="451" y="41"/>
                  </a:moveTo>
                  <a:cubicBezTo>
                    <a:pt x="415" y="47"/>
                    <a:pt x="452" y="358"/>
                    <a:pt x="388" y="431"/>
                  </a:cubicBezTo>
                  <a:cubicBezTo>
                    <a:pt x="324" y="504"/>
                    <a:pt x="128" y="419"/>
                    <a:pt x="64" y="479"/>
                  </a:cubicBezTo>
                  <a:cubicBezTo>
                    <a:pt x="0" y="539"/>
                    <a:pt x="1" y="718"/>
                    <a:pt x="7" y="791"/>
                  </a:cubicBezTo>
                  <a:cubicBezTo>
                    <a:pt x="13" y="864"/>
                    <a:pt x="31" y="901"/>
                    <a:pt x="100" y="920"/>
                  </a:cubicBezTo>
                  <a:cubicBezTo>
                    <a:pt x="169" y="939"/>
                    <a:pt x="329" y="908"/>
                    <a:pt x="421" y="905"/>
                  </a:cubicBezTo>
                  <a:cubicBezTo>
                    <a:pt x="513" y="902"/>
                    <a:pt x="572" y="913"/>
                    <a:pt x="652" y="905"/>
                  </a:cubicBezTo>
                  <a:cubicBezTo>
                    <a:pt x="732" y="897"/>
                    <a:pt x="860" y="929"/>
                    <a:pt x="904" y="857"/>
                  </a:cubicBezTo>
                  <a:cubicBezTo>
                    <a:pt x="948" y="785"/>
                    <a:pt x="970" y="542"/>
                    <a:pt x="916" y="473"/>
                  </a:cubicBezTo>
                  <a:cubicBezTo>
                    <a:pt x="862" y="404"/>
                    <a:pt x="645" y="511"/>
                    <a:pt x="580" y="443"/>
                  </a:cubicBezTo>
                  <a:cubicBezTo>
                    <a:pt x="515" y="375"/>
                    <a:pt x="534" y="130"/>
                    <a:pt x="526" y="65"/>
                  </a:cubicBezTo>
                  <a:cubicBezTo>
                    <a:pt x="518" y="0"/>
                    <a:pt x="542" y="57"/>
                    <a:pt x="529" y="53"/>
                  </a:cubicBezTo>
                  <a:cubicBezTo>
                    <a:pt x="520" y="26"/>
                    <a:pt x="487" y="35"/>
                    <a:pt x="451" y="41"/>
                  </a:cubicBezTo>
                  <a:close/>
                </a:path>
              </a:pathLst>
            </a:custGeom>
            <a:solidFill>
              <a:srgbClr val="66CC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5" name="Line 34"/>
            <p:cNvSpPr>
              <a:spLocks noChangeShapeType="1"/>
            </p:cNvSpPr>
            <p:nvPr/>
          </p:nvSpPr>
          <p:spPr bwMode="auto">
            <a:xfrm>
              <a:off x="4378325" y="4667250"/>
              <a:ext cx="7938" cy="56197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6" name="Line 36"/>
            <p:cNvSpPr>
              <a:spLocks noChangeShapeType="1"/>
            </p:cNvSpPr>
            <p:nvPr/>
          </p:nvSpPr>
          <p:spPr bwMode="auto">
            <a:xfrm flipH="1" flipV="1">
              <a:off x="3870325" y="5387975"/>
              <a:ext cx="3175" cy="16986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7" name="Line 37"/>
            <p:cNvSpPr>
              <a:spLocks noChangeShapeType="1"/>
            </p:cNvSpPr>
            <p:nvPr/>
          </p:nvSpPr>
          <p:spPr bwMode="auto">
            <a:xfrm flipH="1" flipV="1">
              <a:off x="4865688" y="5373688"/>
              <a:ext cx="3175" cy="2413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8" name="Text Box 40"/>
            <p:cNvSpPr txBox="1">
              <a:spLocks noChangeArrowheads="1"/>
            </p:cNvSpPr>
            <p:nvPr/>
          </p:nvSpPr>
          <p:spPr bwMode="auto">
            <a:xfrm>
              <a:off x="4813300" y="5260975"/>
              <a:ext cx="1031875" cy="3365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z="1600" smtClean="0"/>
                <a:t>223.1.2.2</a:t>
              </a:r>
              <a:endParaRPr lang="en-US" smtClean="0">
                <a:latin typeface="Comic Sans MS" charset="0"/>
              </a:endParaRPr>
            </a:p>
          </p:txBody>
        </p:sp>
        <p:sp>
          <p:nvSpPr>
            <p:cNvPr id="19" name="Rectangle 42"/>
            <p:cNvSpPr>
              <a:spLocks noChangeArrowheads="1"/>
            </p:cNvSpPr>
            <p:nvPr/>
          </p:nvSpPr>
          <p:spPr bwMode="auto">
            <a:xfrm>
              <a:off x="4319588" y="4767263"/>
              <a:ext cx="128587" cy="180975"/>
            </a:xfrm>
            <a:prstGeom prst="rect">
              <a:avLst/>
            </a:prstGeom>
            <a:solidFill>
              <a:srgbClr val="66CC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20" name="Text Box 43"/>
            <p:cNvSpPr txBox="1">
              <a:spLocks noChangeArrowheads="1"/>
            </p:cNvSpPr>
            <p:nvPr/>
          </p:nvSpPr>
          <p:spPr bwMode="auto">
            <a:xfrm>
              <a:off x="3876675" y="4706938"/>
              <a:ext cx="1031875" cy="3365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z="1600" smtClean="0"/>
                <a:t>223.1.2.6</a:t>
              </a:r>
              <a:endParaRPr lang="en-US" smtClean="0">
                <a:latin typeface="Comic Sans MS" charset="0"/>
              </a:endParaRPr>
            </a:p>
          </p:txBody>
        </p:sp>
        <p:sp>
          <p:nvSpPr>
            <p:cNvPr id="21" name="Freeform 45"/>
            <p:cNvSpPr>
              <a:spLocks/>
            </p:cNvSpPr>
            <p:nvPr/>
          </p:nvSpPr>
          <p:spPr bwMode="auto">
            <a:xfrm>
              <a:off x="6640513" y="4416425"/>
              <a:ext cx="1539875" cy="1670050"/>
            </a:xfrm>
            <a:custGeom>
              <a:avLst/>
              <a:gdLst>
                <a:gd name="T0" fmla="*/ 2147483647 w 970"/>
                <a:gd name="T1" fmla="*/ 2147483647 h 939"/>
                <a:gd name="T2" fmla="*/ 2147483647 w 970"/>
                <a:gd name="T3" fmla="*/ 2147483647 h 939"/>
                <a:gd name="T4" fmla="*/ 2147483647 w 970"/>
                <a:gd name="T5" fmla="*/ 2147483647 h 939"/>
                <a:gd name="T6" fmla="*/ 2147483647 w 970"/>
                <a:gd name="T7" fmla="*/ 2147483647 h 939"/>
                <a:gd name="T8" fmla="*/ 2147483647 w 970"/>
                <a:gd name="T9" fmla="*/ 2147483647 h 939"/>
                <a:gd name="T10" fmla="*/ 2147483647 w 970"/>
                <a:gd name="T11" fmla="*/ 2147483647 h 939"/>
                <a:gd name="T12" fmla="*/ 2147483647 w 970"/>
                <a:gd name="T13" fmla="*/ 2147483647 h 939"/>
                <a:gd name="T14" fmla="*/ 2147483647 w 970"/>
                <a:gd name="T15" fmla="*/ 2147483647 h 939"/>
                <a:gd name="T16" fmla="*/ 2147483647 w 970"/>
                <a:gd name="T17" fmla="*/ 2147483647 h 939"/>
                <a:gd name="T18" fmla="*/ 2147483647 w 970"/>
                <a:gd name="T19" fmla="*/ 2147483647 h 939"/>
                <a:gd name="T20" fmla="*/ 2147483647 w 970"/>
                <a:gd name="T21" fmla="*/ 2147483647 h 939"/>
                <a:gd name="T22" fmla="*/ 2147483647 w 970"/>
                <a:gd name="T23" fmla="*/ 2147483647 h 939"/>
                <a:gd name="T24" fmla="*/ 2147483647 w 970"/>
                <a:gd name="T25" fmla="*/ 2147483647 h 939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970" h="939">
                  <a:moveTo>
                    <a:pt x="451" y="41"/>
                  </a:moveTo>
                  <a:cubicBezTo>
                    <a:pt x="415" y="47"/>
                    <a:pt x="452" y="358"/>
                    <a:pt x="388" y="431"/>
                  </a:cubicBezTo>
                  <a:cubicBezTo>
                    <a:pt x="324" y="504"/>
                    <a:pt x="128" y="419"/>
                    <a:pt x="64" y="479"/>
                  </a:cubicBezTo>
                  <a:cubicBezTo>
                    <a:pt x="0" y="539"/>
                    <a:pt x="1" y="718"/>
                    <a:pt x="7" y="791"/>
                  </a:cubicBezTo>
                  <a:cubicBezTo>
                    <a:pt x="13" y="864"/>
                    <a:pt x="31" y="901"/>
                    <a:pt x="100" y="920"/>
                  </a:cubicBezTo>
                  <a:cubicBezTo>
                    <a:pt x="169" y="939"/>
                    <a:pt x="329" y="908"/>
                    <a:pt x="421" y="905"/>
                  </a:cubicBezTo>
                  <a:cubicBezTo>
                    <a:pt x="513" y="902"/>
                    <a:pt x="572" y="913"/>
                    <a:pt x="652" y="905"/>
                  </a:cubicBezTo>
                  <a:cubicBezTo>
                    <a:pt x="732" y="897"/>
                    <a:pt x="860" y="929"/>
                    <a:pt x="904" y="857"/>
                  </a:cubicBezTo>
                  <a:cubicBezTo>
                    <a:pt x="948" y="785"/>
                    <a:pt x="970" y="542"/>
                    <a:pt x="916" y="473"/>
                  </a:cubicBezTo>
                  <a:cubicBezTo>
                    <a:pt x="862" y="404"/>
                    <a:pt x="645" y="511"/>
                    <a:pt x="580" y="443"/>
                  </a:cubicBezTo>
                  <a:cubicBezTo>
                    <a:pt x="515" y="375"/>
                    <a:pt x="534" y="130"/>
                    <a:pt x="526" y="65"/>
                  </a:cubicBezTo>
                  <a:cubicBezTo>
                    <a:pt x="518" y="0"/>
                    <a:pt x="542" y="57"/>
                    <a:pt x="529" y="53"/>
                  </a:cubicBezTo>
                  <a:cubicBezTo>
                    <a:pt x="520" y="26"/>
                    <a:pt x="487" y="35"/>
                    <a:pt x="451" y="41"/>
                  </a:cubicBezTo>
                  <a:close/>
                </a:path>
              </a:pathLst>
            </a:custGeom>
            <a:solidFill>
              <a:srgbClr val="66CC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2" name="Line 60"/>
            <p:cNvSpPr>
              <a:spLocks noChangeShapeType="1"/>
            </p:cNvSpPr>
            <p:nvPr/>
          </p:nvSpPr>
          <p:spPr bwMode="auto">
            <a:xfrm>
              <a:off x="7407275" y="4686300"/>
              <a:ext cx="1588" cy="5207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23" name="Line 62"/>
            <p:cNvSpPr>
              <a:spLocks noChangeShapeType="1"/>
            </p:cNvSpPr>
            <p:nvPr/>
          </p:nvSpPr>
          <p:spPr bwMode="auto">
            <a:xfrm flipH="1" flipV="1">
              <a:off x="6899275" y="5407025"/>
              <a:ext cx="3175" cy="16986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24" name="Line 63"/>
            <p:cNvSpPr>
              <a:spLocks noChangeShapeType="1"/>
            </p:cNvSpPr>
            <p:nvPr/>
          </p:nvSpPr>
          <p:spPr bwMode="auto">
            <a:xfrm flipH="1" flipV="1">
              <a:off x="7894638" y="5392738"/>
              <a:ext cx="3175" cy="2413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25" name="Text Box 66"/>
            <p:cNvSpPr txBox="1">
              <a:spLocks noChangeArrowheads="1"/>
            </p:cNvSpPr>
            <p:nvPr/>
          </p:nvSpPr>
          <p:spPr bwMode="auto">
            <a:xfrm>
              <a:off x="7842250" y="5280025"/>
              <a:ext cx="1031875" cy="3365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z="1600" smtClean="0"/>
                <a:t>223.1.3.2</a:t>
              </a:r>
              <a:endParaRPr lang="en-US" smtClean="0">
                <a:latin typeface="Comic Sans MS" charset="0"/>
              </a:endParaRPr>
            </a:p>
          </p:txBody>
        </p:sp>
        <p:sp>
          <p:nvSpPr>
            <p:cNvPr id="26" name="Text Box 67"/>
            <p:cNvSpPr txBox="1">
              <a:spLocks noChangeArrowheads="1"/>
            </p:cNvSpPr>
            <p:nvPr/>
          </p:nvSpPr>
          <p:spPr bwMode="auto">
            <a:xfrm>
              <a:off x="5946775" y="5275263"/>
              <a:ext cx="1031875" cy="3365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z="1600" smtClean="0"/>
                <a:t>223.1.3.1</a:t>
              </a:r>
              <a:endParaRPr lang="en-US" smtClean="0">
                <a:latin typeface="Comic Sans MS" charset="0"/>
              </a:endParaRPr>
            </a:p>
          </p:txBody>
        </p:sp>
        <p:sp>
          <p:nvSpPr>
            <p:cNvPr id="27" name="Rectangle 68"/>
            <p:cNvSpPr>
              <a:spLocks noChangeArrowheads="1"/>
            </p:cNvSpPr>
            <p:nvPr/>
          </p:nvSpPr>
          <p:spPr bwMode="auto">
            <a:xfrm>
              <a:off x="7348538" y="4786313"/>
              <a:ext cx="128587" cy="180975"/>
            </a:xfrm>
            <a:prstGeom prst="rect">
              <a:avLst/>
            </a:prstGeom>
            <a:solidFill>
              <a:srgbClr val="66CC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28" name="Text Box 69"/>
            <p:cNvSpPr txBox="1">
              <a:spLocks noChangeArrowheads="1"/>
            </p:cNvSpPr>
            <p:nvPr/>
          </p:nvSpPr>
          <p:spPr bwMode="auto">
            <a:xfrm>
              <a:off x="6899275" y="4751388"/>
              <a:ext cx="1144588" cy="3365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z="1600" smtClean="0"/>
                <a:t>223.1.3.27</a:t>
              </a:r>
              <a:endParaRPr lang="en-US" smtClean="0">
                <a:latin typeface="Comic Sans MS" charset="0"/>
              </a:endParaRPr>
            </a:p>
          </p:txBody>
        </p:sp>
        <p:sp>
          <p:nvSpPr>
            <p:cNvPr id="29" name="Line 84"/>
            <p:cNvSpPr>
              <a:spLocks noChangeShapeType="1"/>
            </p:cNvSpPr>
            <p:nvPr/>
          </p:nvSpPr>
          <p:spPr bwMode="auto">
            <a:xfrm flipH="1" flipV="1">
              <a:off x="6108700" y="1306513"/>
              <a:ext cx="3175" cy="26511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30" name="Text Box 86"/>
            <p:cNvSpPr txBox="1">
              <a:spLocks noChangeArrowheads="1"/>
            </p:cNvSpPr>
            <p:nvPr/>
          </p:nvSpPr>
          <p:spPr bwMode="auto">
            <a:xfrm>
              <a:off x="5618163" y="557213"/>
              <a:ext cx="1031875" cy="3365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z="1600" smtClean="0"/>
                <a:t>223.1.1.2</a:t>
              </a:r>
              <a:endParaRPr lang="en-US" sz="1600" smtClean="0">
                <a:latin typeface="Comic Sans MS" charset="0"/>
              </a:endParaRPr>
            </a:p>
          </p:txBody>
        </p:sp>
        <p:sp>
          <p:nvSpPr>
            <p:cNvPr id="31" name="Line 87"/>
            <p:cNvSpPr>
              <a:spLocks noChangeShapeType="1"/>
            </p:cNvSpPr>
            <p:nvPr/>
          </p:nvSpPr>
          <p:spPr bwMode="auto">
            <a:xfrm flipV="1">
              <a:off x="4591050" y="2762250"/>
              <a:ext cx="1114425" cy="154305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32" name="Line 88"/>
            <p:cNvSpPr>
              <a:spLocks noChangeShapeType="1"/>
            </p:cNvSpPr>
            <p:nvPr/>
          </p:nvSpPr>
          <p:spPr bwMode="auto">
            <a:xfrm flipH="1" flipV="1">
              <a:off x="6105525" y="2743200"/>
              <a:ext cx="1276350" cy="154305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33" name="Line 89"/>
            <p:cNvSpPr>
              <a:spLocks noChangeShapeType="1"/>
            </p:cNvSpPr>
            <p:nvPr/>
          </p:nvSpPr>
          <p:spPr bwMode="auto">
            <a:xfrm flipH="1" flipV="1">
              <a:off x="4781550" y="4505325"/>
              <a:ext cx="2305050" cy="952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34" name="Text Box 90"/>
            <p:cNvSpPr txBox="1">
              <a:spLocks noChangeArrowheads="1"/>
            </p:cNvSpPr>
            <p:nvPr/>
          </p:nvSpPr>
          <p:spPr bwMode="auto">
            <a:xfrm>
              <a:off x="6184900" y="2655888"/>
              <a:ext cx="1031875" cy="3365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z="1600" smtClean="0"/>
                <a:t>223.1.7.0</a:t>
              </a:r>
              <a:endParaRPr lang="en-US" smtClean="0">
                <a:latin typeface="Comic Sans MS" charset="0"/>
              </a:endParaRPr>
            </a:p>
          </p:txBody>
        </p:sp>
        <p:sp>
          <p:nvSpPr>
            <p:cNvPr id="35" name="Text Box 91"/>
            <p:cNvSpPr txBox="1">
              <a:spLocks noChangeArrowheads="1"/>
            </p:cNvSpPr>
            <p:nvPr/>
          </p:nvSpPr>
          <p:spPr bwMode="auto">
            <a:xfrm>
              <a:off x="7261225" y="3941763"/>
              <a:ext cx="1031875" cy="3365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z="1600" smtClean="0"/>
                <a:t>223.1.7.1</a:t>
              </a:r>
              <a:endParaRPr lang="en-US" smtClean="0">
                <a:latin typeface="Comic Sans MS" charset="0"/>
              </a:endParaRPr>
            </a:p>
          </p:txBody>
        </p:sp>
        <p:sp>
          <p:nvSpPr>
            <p:cNvPr id="36" name="Text Box 92"/>
            <p:cNvSpPr txBox="1">
              <a:spLocks noChangeArrowheads="1"/>
            </p:cNvSpPr>
            <p:nvPr/>
          </p:nvSpPr>
          <p:spPr bwMode="auto">
            <a:xfrm>
              <a:off x="6022975" y="4198938"/>
              <a:ext cx="1031875" cy="3365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z="1600" smtClean="0"/>
                <a:t>223.1.8.0</a:t>
              </a:r>
              <a:endParaRPr lang="en-US" smtClean="0">
                <a:latin typeface="Comic Sans MS" charset="0"/>
              </a:endParaRPr>
            </a:p>
          </p:txBody>
        </p:sp>
        <p:sp>
          <p:nvSpPr>
            <p:cNvPr id="37" name="Text Box 93"/>
            <p:cNvSpPr txBox="1">
              <a:spLocks noChangeArrowheads="1"/>
            </p:cNvSpPr>
            <p:nvPr/>
          </p:nvSpPr>
          <p:spPr bwMode="auto">
            <a:xfrm>
              <a:off x="4775200" y="4198938"/>
              <a:ext cx="1031875" cy="3365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z="1600" smtClean="0"/>
                <a:t>223.1.8.1</a:t>
              </a:r>
              <a:endParaRPr lang="en-US" smtClean="0">
                <a:latin typeface="Comic Sans MS" charset="0"/>
              </a:endParaRPr>
            </a:p>
          </p:txBody>
        </p:sp>
        <p:sp>
          <p:nvSpPr>
            <p:cNvPr id="38" name="Text Box 94"/>
            <p:cNvSpPr txBox="1">
              <a:spLocks noChangeArrowheads="1"/>
            </p:cNvSpPr>
            <p:nvPr/>
          </p:nvSpPr>
          <p:spPr bwMode="auto">
            <a:xfrm>
              <a:off x="3698875" y="3903663"/>
              <a:ext cx="1031875" cy="3365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z="1600" smtClean="0"/>
                <a:t>223.1.9.1</a:t>
              </a:r>
              <a:endParaRPr lang="en-US" smtClean="0">
                <a:latin typeface="Comic Sans MS" charset="0"/>
              </a:endParaRPr>
            </a:p>
          </p:txBody>
        </p:sp>
        <p:sp>
          <p:nvSpPr>
            <p:cNvPr id="39" name="Text Box 95"/>
            <p:cNvSpPr txBox="1">
              <a:spLocks noChangeArrowheads="1"/>
            </p:cNvSpPr>
            <p:nvPr/>
          </p:nvSpPr>
          <p:spPr bwMode="auto">
            <a:xfrm>
              <a:off x="4565650" y="2665413"/>
              <a:ext cx="1031875" cy="3365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z="1600" smtClean="0"/>
                <a:t>223.1.9.2</a:t>
              </a:r>
              <a:endParaRPr lang="en-US" smtClean="0">
                <a:latin typeface="Comic Sans MS" charset="0"/>
              </a:endParaRPr>
            </a:p>
          </p:txBody>
        </p:sp>
        <p:grpSp>
          <p:nvGrpSpPr>
            <p:cNvPr id="40" name="Group 100"/>
            <p:cNvGrpSpPr>
              <a:grpSpLocks/>
            </p:cNvGrpSpPr>
            <p:nvPr/>
          </p:nvGrpSpPr>
          <p:grpSpPr bwMode="auto">
            <a:xfrm>
              <a:off x="5545138" y="2379663"/>
              <a:ext cx="742950" cy="388937"/>
              <a:chOff x="4396" y="1245"/>
              <a:chExt cx="672" cy="248"/>
            </a:xfrm>
          </p:grpSpPr>
          <p:sp>
            <p:nvSpPr>
              <p:cNvPr id="41" name="Oval 407"/>
              <p:cNvSpPr>
                <a:spLocks noChangeArrowheads="1"/>
              </p:cNvSpPr>
              <p:nvPr/>
            </p:nvSpPr>
            <p:spPr bwMode="auto">
              <a:xfrm>
                <a:off x="4399" y="1355"/>
                <a:ext cx="666" cy="138"/>
              </a:xfrm>
              <a:prstGeom prst="ellipse">
                <a:avLst/>
              </a:prstGeom>
              <a:gradFill rotWithShape="1">
                <a:gsLst>
                  <a:gs pos="0">
                    <a:srgbClr val="CCCCFF"/>
                  </a:gs>
                  <a:gs pos="100000">
                    <a:srgbClr val="FFFFFF"/>
                  </a:gs>
                </a:gsLst>
                <a:lin ang="0" scaled="1"/>
              </a:gradFill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2400">
                  <a:latin typeface="Times New Roman" pitchFamily="18" charset="0"/>
                  <a:cs typeface="Arial" pitchFamily="34" charset="0"/>
                </a:endParaRPr>
              </a:p>
            </p:txBody>
          </p:sp>
          <p:sp>
            <p:nvSpPr>
              <p:cNvPr id="42" name="Rectangle 410"/>
              <p:cNvSpPr>
                <a:spLocks noChangeArrowheads="1"/>
              </p:cNvSpPr>
              <p:nvPr/>
            </p:nvSpPr>
            <p:spPr bwMode="auto">
              <a:xfrm>
                <a:off x="4399" y="1339"/>
                <a:ext cx="669" cy="86"/>
              </a:xfrm>
              <a:prstGeom prst="rect">
                <a:avLst/>
              </a:prstGeom>
              <a:gradFill rotWithShape="1">
                <a:gsLst>
                  <a:gs pos="0">
                    <a:srgbClr val="CCCCFF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  <a:cs typeface="Arial" pitchFamily="34" charset="0"/>
                </a:endParaRPr>
              </a:p>
            </p:txBody>
          </p:sp>
          <p:sp>
            <p:nvSpPr>
              <p:cNvPr id="43" name="Oval 411"/>
              <p:cNvSpPr>
                <a:spLocks noChangeArrowheads="1"/>
              </p:cNvSpPr>
              <p:nvPr/>
            </p:nvSpPr>
            <p:spPr bwMode="auto">
              <a:xfrm>
                <a:off x="4396" y="1245"/>
                <a:ext cx="667" cy="162"/>
              </a:xfrm>
              <a:prstGeom prst="ellipse">
                <a:avLst/>
              </a:prstGeom>
              <a:gradFill rotWithShape="1">
                <a:gsLst>
                  <a:gs pos="0">
                    <a:srgbClr val="CCCCFF"/>
                  </a:gs>
                  <a:gs pos="100000">
                    <a:srgbClr val="FFFFFF"/>
                  </a:gs>
                </a:gsLst>
                <a:lin ang="0" scaled="1"/>
              </a:gradFill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2400">
                  <a:latin typeface="Times New Roman" pitchFamily="18" charset="0"/>
                  <a:cs typeface="Arial" pitchFamily="34" charset="0"/>
                </a:endParaRPr>
              </a:p>
            </p:txBody>
          </p:sp>
          <p:grpSp>
            <p:nvGrpSpPr>
              <p:cNvPr id="44" name="Group 104"/>
              <p:cNvGrpSpPr>
                <a:grpSpLocks/>
              </p:cNvGrpSpPr>
              <p:nvPr/>
            </p:nvGrpSpPr>
            <p:grpSpPr bwMode="auto">
              <a:xfrm>
                <a:off x="4530" y="1287"/>
                <a:ext cx="377" cy="75"/>
                <a:chOff x="2468" y="1332"/>
                <a:chExt cx="310" cy="60"/>
              </a:xfrm>
            </p:grpSpPr>
            <p:sp>
              <p:nvSpPr>
                <p:cNvPr id="47" name="Freeform 105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00CC99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48" name="Freeform 106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00CC99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sp>
            <p:nvSpPr>
              <p:cNvPr id="45" name="Line 107"/>
              <p:cNvSpPr>
                <a:spLocks noChangeShapeType="1"/>
              </p:cNvSpPr>
              <p:nvPr/>
            </p:nvSpPr>
            <p:spPr bwMode="auto">
              <a:xfrm>
                <a:off x="4399" y="1321"/>
                <a:ext cx="0" cy="109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46" name="Line 108"/>
              <p:cNvSpPr>
                <a:spLocks noChangeShapeType="1"/>
              </p:cNvSpPr>
              <p:nvPr/>
            </p:nvSpPr>
            <p:spPr bwMode="auto">
              <a:xfrm>
                <a:off x="5064" y="1326"/>
                <a:ext cx="0" cy="107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</p:grpSp>
        <p:grpSp>
          <p:nvGrpSpPr>
            <p:cNvPr id="49" name="Group 109"/>
            <p:cNvGrpSpPr>
              <a:grpSpLocks/>
            </p:cNvGrpSpPr>
            <p:nvPr/>
          </p:nvGrpSpPr>
          <p:grpSpPr bwMode="auto">
            <a:xfrm>
              <a:off x="7080250" y="4271963"/>
              <a:ext cx="742950" cy="388937"/>
              <a:chOff x="4396" y="1245"/>
              <a:chExt cx="672" cy="248"/>
            </a:xfrm>
          </p:grpSpPr>
          <p:sp>
            <p:nvSpPr>
              <p:cNvPr id="50" name="Oval 407"/>
              <p:cNvSpPr>
                <a:spLocks noChangeArrowheads="1"/>
              </p:cNvSpPr>
              <p:nvPr/>
            </p:nvSpPr>
            <p:spPr bwMode="auto">
              <a:xfrm>
                <a:off x="4399" y="1355"/>
                <a:ext cx="666" cy="138"/>
              </a:xfrm>
              <a:prstGeom prst="ellipse">
                <a:avLst/>
              </a:prstGeom>
              <a:gradFill rotWithShape="1">
                <a:gsLst>
                  <a:gs pos="0">
                    <a:srgbClr val="CCCCFF"/>
                  </a:gs>
                  <a:gs pos="100000">
                    <a:srgbClr val="FFFFFF"/>
                  </a:gs>
                </a:gsLst>
                <a:lin ang="0" scaled="1"/>
              </a:gradFill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2400">
                  <a:latin typeface="Times New Roman" pitchFamily="18" charset="0"/>
                  <a:cs typeface="Arial" pitchFamily="34" charset="0"/>
                </a:endParaRPr>
              </a:p>
            </p:txBody>
          </p:sp>
          <p:sp>
            <p:nvSpPr>
              <p:cNvPr id="51" name="Rectangle 410"/>
              <p:cNvSpPr>
                <a:spLocks noChangeArrowheads="1"/>
              </p:cNvSpPr>
              <p:nvPr/>
            </p:nvSpPr>
            <p:spPr bwMode="auto">
              <a:xfrm>
                <a:off x="4399" y="1339"/>
                <a:ext cx="669" cy="86"/>
              </a:xfrm>
              <a:prstGeom prst="rect">
                <a:avLst/>
              </a:prstGeom>
              <a:gradFill rotWithShape="1">
                <a:gsLst>
                  <a:gs pos="0">
                    <a:srgbClr val="CCCCFF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  <a:cs typeface="Arial" pitchFamily="34" charset="0"/>
                </a:endParaRPr>
              </a:p>
            </p:txBody>
          </p:sp>
          <p:sp>
            <p:nvSpPr>
              <p:cNvPr id="52" name="Oval 411"/>
              <p:cNvSpPr>
                <a:spLocks noChangeArrowheads="1"/>
              </p:cNvSpPr>
              <p:nvPr/>
            </p:nvSpPr>
            <p:spPr bwMode="auto">
              <a:xfrm>
                <a:off x="4396" y="1245"/>
                <a:ext cx="667" cy="162"/>
              </a:xfrm>
              <a:prstGeom prst="ellipse">
                <a:avLst/>
              </a:prstGeom>
              <a:gradFill rotWithShape="1">
                <a:gsLst>
                  <a:gs pos="0">
                    <a:srgbClr val="CCCCFF"/>
                  </a:gs>
                  <a:gs pos="100000">
                    <a:srgbClr val="FFFFFF"/>
                  </a:gs>
                </a:gsLst>
                <a:lin ang="0" scaled="1"/>
              </a:gradFill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2400">
                  <a:latin typeface="Times New Roman" pitchFamily="18" charset="0"/>
                  <a:cs typeface="Arial" pitchFamily="34" charset="0"/>
                </a:endParaRPr>
              </a:p>
            </p:txBody>
          </p:sp>
          <p:grpSp>
            <p:nvGrpSpPr>
              <p:cNvPr id="53" name="Group 113"/>
              <p:cNvGrpSpPr>
                <a:grpSpLocks/>
              </p:cNvGrpSpPr>
              <p:nvPr/>
            </p:nvGrpSpPr>
            <p:grpSpPr bwMode="auto">
              <a:xfrm>
                <a:off x="4530" y="1287"/>
                <a:ext cx="377" cy="75"/>
                <a:chOff x="2468" y="1332"/>
                <a:chExt cx="310" cy="60"/>
              </a:xfrm>
            </p:grpSpPr>
            <p:sp>
              <p:nvSpPr>
                <p:cNvPr id="56" name="Freeform 114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00CC99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57" name="Freeform 115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00CC99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sp>
            <p:nvSpPr>
              <p:cNvPr id="54" name="Line 116"/>
              <p:cNvSpPr>
                <a:spLocks noChangeShapeType="1"/>
              </p:cNvSpPr>
              <p:nvPr/>
            </p:nvSpPr>
            <p:spPr bwMode="auto">
              <a:xfrm>
                <a:off x="4399" y="1321"/>
                <a:ext cx="0" cy="109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55" name="Line 117"/>
              <p:cNvSpPr>
                <a:spLocks noChangeShapeType="1"/>
              </p:cNvSpPr>
              <p:nvPr/>
            </p:nvSpPr>
            <p:spPr bwMode="auto">
              <a:xfrm>
                <a:off x="5064" y="1326"/>
                <a:ext cx="0" cy="107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</p:grpSp>
        <p:grpSp>
          <p:nvGrpSpPr>
            <p:cNvPr id="58" name="Group 118"/>
            <p:cNvGrpSpPr>
              <a:grpSpLocks/>
            </p:cNvGrpSpPr>
            <p:nvPr/>
          </p:nvGrpSpPr>
          <p:grpSpPr bwMode="auto">
            <a:xfrm>
              <a:off x="4087813" y="4279900"/>
              <a:ext cx="742950" cy="388938"/>
              <a:chOff x="4396" y="1245"/>
              <a:chExt cx="672" cy="248"/>
            </a:xfrm>
          </p:grpSpPr>
          <p:sp>
            <p:nvSpPr>
              <p:cNvPr id="59" name="Oval 407"/>
              <p:cNvSpPr>
                <a:spLocks noChangeArrowheads="1"/>
              </p:cNvSpPr>
              <p:nvPr/>
            </p:nvSpPr>
            <p:spPr bwMode="auto">
              <a:xfrm>
                <a:off x="4399" y="1355"/>
                <a:ext cx="666" cy="138"/>
              </a:xfrm>
              <a:prstGeom prst="ellipse">
                <a:avLst/>
              </a:prstGeom>
              <a:gradFill rotWithShape="1">
                <a:gsLst>
                  <a:gs pos="0">
                    <a:srgbClr val="CCCCFF"/>
                  </a:gs>
                  <a:gs pos="100000">
                    <a:srgbClr val="FFFFFF"/>
                  </a:gs>
                </a:gsLst>
                <a:lin ang="0" scaled="1"/>
              </a:gradFill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2400">
                  <a:latin typeface="Times New Roman" pitchFamily="18" charset="0"/>
                  <a:cs typeface="Arial" pitchFamily="34" charset="0"/>
                </a:endParaRPr>
              </a:p>
            </p:txBody>
          </p:sp>
          <p:sp>
            <p:nvSpPr>
              <p:cNvPr id="60" name="Rectangle 410"/>
              <p:cNvSpPr>
                <a:spLocks noChangeArrowheads="1"/>
              </p:cNvSpPr>
              <p:nvPr/>
            </p:nvSpPr>
            <p:spPr bwMode="auto">
              <a:xfrm>
                <a:off x="4399" y="1339"/>
                <a:ext cx="669" cy="86"/>
              </a:xfrm>
              <a:prstGeom prst="rect">
                <a:avLst/>
              </a:prstGeom>
              <a:gradFill rotWithShape="1">
                <a:gsLst>
                  <a:gs pos="0">
                    <a:srgbClr val="CCCCFF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  <a:cs typeface="Arial" pitchFamily="34" charset="0"/>
                </a:endParaRPr>
              </a:p>
            </p:txBody>
          </p:sp>
          <p:sp>
            <p:nvSpPr>
              <p:cNvPr id="61" name="Oval 411"/>
              <p:cNvSpPr>
                <a:spLocks noChangeArrowheads="1"/>
              </p:cNvSpPr>
              <p:nvPr/>
            </p:nvSpPr>
            <p:spPr bwMode="auto">
              <a:xfrm>
                <a:off x="4396" y="1245"/>
                <a:ext cx="667" cy="162"/>
              </a:xfrm>
              <a:prstGeom prst="ellipse">
                <a:avLst/>
              </a:prstGeom>
              <a:gradFill rotWithShape="1">
                <a:gsLst>
                  <a:gs pos="0">
                    <a:srgbClr val="CCCCFF"/>
                  </a:gs>
                  <a:gs pos="100000">
                    <a:srgbClr val="FFFFFF"/>
                  </a:gs>
                </a:gsLst>
                <a:lin ang="0" scaled="1"/>
              </a:gradFill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2400">
                  <a:latin typeface="Times New Roman" pitchFamily="18" charset="0"/>
                  <a:cs typeface="Arial" pitchFamily="34" charset="0"/>
                </a:endParaRPr>
              </a:p>
            </p:txBody>
          </p:sp>
          <p:grpSp>
            <p:nvGrpSpPr>
              <p:cNvPr id="62" name="Group 122"/>
              <p:cNvGrpSpPr>
                <a:grpSpLocks/>
              </p:cNvGrpSpPr>
              <p:nvPr/>
            </p:nvGrpSpPr>
            <p:grpSpPr bwMode="auto">
              <a:xfrm>
                <a:off x="4530" y="1287"/>
                <a:ext cx="377" cy="75"/>
                <a:chOff x="2468" y="1332"/>
                <a:chExt cx="310" cy="60"/>
              </a:xfrm>
            </p:grpSpPr>
            <p:sp>
              <p:nvSpPr>
                <p:cNvPr id="65" name="Freeform 123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00CC99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66" name="Freeform 124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00CC99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sp>
            <p:nvSpPr>
              <p:cNvPr id="63" name="Line 125"/>
              <p:cNvSpPr>
                <a:spLocks noChangeShapeType="1"/>
              </p:cNvSpPr>
              <p:nvPr/>
            </p:nvSpPr>
            <p:spPr bwMode="auto">
              <a:xfrm>
                <a:off x="4399" y="1321"/>
                <a:ext cx="0" cy="109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64" name="Line 126"/>
              <p:cNvSpPr>
                <a:spLocks noChangeShapeType="1"/>
              </p:cNvSpPr>
              <p:nvPr/>
            </p:nvSpPr>
            <p:spPr bwMode="auto">
              <a:xfrm>
                <a:off x="5064" y="1326"/>
                <a:ext cx="0" cy="107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</p:grpSp>
        <p:grpSp>
          <p:nvGrpSpPr>
            <p:cNvPr id="67" name="Group 127"/>
            <p:cNvGrpSpPr>
              <a:grpSpLocks/>
            </p:cNvGrpSpPr>
            <p:nvPr/>
          </p:nvGrpSpPr>
          <p:grpSpPr bwMode="auto">
            <a:xfrm>
              <a:off x="6315075" y="881063"/>
              <a:ext cx="641350" cy="558800"/>
              <a:chOff x="-44" y="1473"/>
              <a:chExt cx="981" cy="1105"/>
            </a:xfrm>
          </p:grpSpPr>
          <p:pic>
            <p:nvPicPr>
              <p:cNvPr id="68" name="Picture 128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69" name="Freeform 129"/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1296 w 356"/>
                  <a:gd name="T3" fmla="*/ 69 h 368"/>
                  <a:gd name="T4" fmla="*/ 1537 w 356"/>
                  <a:gd name="T5" fmla="*/ 1447 h 368"/>
                  <a:gd name="T6" fmla="*/ 339 w 356"/>
                  <a:gd name="T7" fmla="*/ 1810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GB"/>
              </a:p>
            </p:txBody>
          </p:sp>
        </p:grpSp>
        <p:grpSp>
          <p:nvGrpSpPr>
            <p:cNvPr id="70" name="Group 130"/>
            <p:cNvGrpSpPr>
              <a:grpSpLocks/>
            </p:cNvGrpSpPr>
            <p:nvPr/>
          </p:nvGrpSpPr>
          <p:grpSpPr bwMode="auto">
            <a:xfrm>
              <a:off x="4918075" y="898525"/>
              <a:ext cx="641350" cy="558800"/>
              <a:chOff x="-44" y="1473"/>
              <a:chExt cx="981" cy="1105"/>
            </a:xfrm>
          </p:grpSpPr>
          <p:pic>
            <p:nvPicPr>
              <p:cNvPr id="71" name="Picture 131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72" name="Freeform 132"/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1296 w 356"/>
                  <a:gd name="T3" fmla="*/ 69 h 368"/>
                  <a:gd name="T4" fmla="*/ 1537 w 356"/>
                  <a:gd name="T5" fmla="*/ 1447 h 368"/>
                  <a:gd name="T6" fmla="*/ 339 w 356"/>
                  <a:gd name="T7" fmla="*/ 1810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GB"/>
              </a:p>
            </p:txBody>
          </p:sp>
        </p:grpSp>
        <p:grpSp>
          <p:nvGrpSpPr>
            <p:cNvPr id="73" name="Group 133"/>
            <p:cNvGrpSpPr>
              <a:grpSpLocks/>
            </p:cNvGrpSpPr>
            <p:nvPr/>
          </p:nvGrpSpPr>
          <p:grpSpPr bwMode="auto">
            <a:xfrm>
              <a:off x="5749925" y="849313"/>
              <a:ext cx="641350" cy="558800"/>
              <a:chOff x="-44" y="1473"/>
              <a:chExt cx="981" cy="1105"/>
            </a:xfrm>
          </p:grpSpPr>
          <p:pic>
            <p:nvPicPr>
              <p:cNvPr id="74" name="Picture 134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75" name="Freeform 135"/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1296 w 356"/>
                  <a:gd name="T3" fmla="*/ 69 h 368"/>
                  <a:gd name="T4" fmla="*/ 1537 w 356"/>
                  <a:gd name="T5" fmla="*/ 1447 h 368"/>
                  <a:gd name="T6" fmla="*/ 339 w 356"/>
                  <a:gd name="T7" fmla="*/ 1810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GB"/>
              </a:p>
            </p:txBody>
          </p:sp>
        </p:grpSp>
        <p:grpSp>
          <p:nvGrpSpPr>
            <p:cNvPr id="76" name="Group 136"/>
            <p:cNvGrpSpPr>
              <a:grpSpLocks/>
            </p:cNvGrpSpPr>
            <p:nvPr/>
          </p:nvGrpSpPr>
          <p:grpSpPr bwMode="auto">
            <a:xfrm>
              <a:off x="7473950" y="5551488"/>
              <a:ext cx="641350" cy="558800"/>
              <a:chOff x="-44" y="1473"/>
              <a:chExt cx="981" cy="1105"/>
            </a:xfrm>
          </p:grpSpPr>
          <p:pic>
            <p:nvPicPr>
              <p:cNvPr id="77" name="Picture 137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78" name="Freeform 138"/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1296 w 356"/>
                  <a:gd name="T3" fmla="*/ 69 h 368"/>
                  <a:gd name="T4" fmla="*/ 1537 w 356"/>
                  <a:gd name="T5" fmla="*/ 1447 h 368"/>
                  <a:gd name="T6" fmla="*/ 339 w 356"/>
                  <a:gd name="T7" fmla="*/ 1810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GB"/>
              </a:p>
            </p:txBody>
          </p:sp>
        </p:grpSp>
        <p:grpSp>
          <p:nvGrpSpPr>
            <p:cNvPr id="79" name="Group 139"/>
            <p:cNvGrpSpPr>
              <a:grpSpLocks/>
            </p:cNvGrpSpPr>
            <p:nvPr/>
          </p:nvGrpSpPr>
          <p:grpSpPr bwMode="auto">
            <a:xfrm>
              <a:off x="6523038" y="5514975"/>
              <a:ext cx="641350" cy="558800"/>
              <a:chOff x="-44" y="1473"/>
              <a:chExt cx="981" cy="1105"/>
            </a:xfrm>
          </p:grpSpPr>
          <p:pic>
            <p:nvPicPr>
              <p:cNvPr id="80" name="Picture 140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81" name="Freeform 141"/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1296 w 356"/>
                  <a:gd name="T3" fmla="*/ 69 h 368"/>
                  <a:gd name="T4" fmla="*/ 1537 w 356"/>
                  <a:gd name="T5" fmla="*/ 1447 h 368"/>
                  <a:gd name="T6" fmla="*/ 339 w 356"/>
                  <a:gd name="T7" fmla="*/ 1810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GB"/>
              </a:p>
            </p:txBody>
          </p:sp>
        </p:grpSp>
        <p:grpSp>
          <p:nvGrpSpPr>
            <p:cNvPr id="82" name="Group 142"/>
            <p:cNvGrpSpPr>
              <a:grpSpLocks/>
            </p:cNvGrpSpPr>
            <p:nvPr/>
          </p:nvGrpSpPr>
          <p:grpSpPr bwMode="auto">
            <a:xfrm>
              <a:off x="3497263" y="5522913"/>
              <a:ext cx="641350" cy="558800"/>
              <a:chOff x="-44" y="1473"/>
              <a:chExt cx="981" cy="1105"/>
            </a:xfrm>
          </p:grpSpPr>
          <p:pic>
            <p:nvPicPr>
              <p:cNvPr id="83" name="Picture 143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84" name="Freeform 144"/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1296 w 356"/>
                  <a:gd name="T3" fmla="*/ 69 h 368"/>
                  <a:gd name="T4" fmla="*/ 1537 w 356"/>
                  <a:gd name="T5" fmla="*/ 1447 h 368"/>
                  <a:gd name="T6" fmla="*/ 339 w 356"/>
                  <a:gd name="T7" fmla="*/ 1810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GB"/>
              </a:p>
            </p:txBody>
          </p:sp>
        </p:grpSp>
        <p:grpSp>
          <p:nvGrpSpPr>
            <p:cNvPr id="85" name="Group 145"/>
            <p:cNvGrpSpPr>
              <a:grpSpLocks/>
            </p:cNvGrpSpPr>
            <p:nvPr/>
          </p:nvGrpSpPr>
          <p:grpSpPr bwMode="auto">
            <a:xfrm>
              <a:off x="4419600" y="5564188"/>
              <a:ext cx="641350" cy="558800"/>
              <a:chOff x="-44" y="1473"/>
              <a:chExt cx="981" cy="1105"/>
            </a:xfrm>
          </p:grpSpPr>
          <p:pic>
            <p:nvPicPr>
              <p:cNvPr id="86" name="Picture 146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87" name="Freeform 147"/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1296 w 356"/>
                  <a:gd name="T3" fmla="*/ 69 h 368"/>
                  <a:gd name="T4" fmla="*/ 1537 w 356"/>
                  <a:gd name="T5" fmla="*/ 1447 h 368"/>
                  <a:gd name="T6" fmla="*/ 339 w 356"/>
                  <a:gd name="T7" fmla="*/ 1810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GB"/>
              </a:p>
            </p:txBody>
          </p:sp>
        </p:grp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33336" y="1277937"/>
            <a:ext cx="8931151" cy="4333453"/>
            <a:chOff x="1022350" y="1374775"/>
            <a:chExt cx="8072438" cy="4003675"/>
          </a:xfrm>
        </p:grpSpPr>
        <p:sp>
          <p:nvSpPr>
            <p:cNvPr id="3" name="Line 32"/>
            <p:cNvSpPr>
              <a:spLocks noChangeShapeType="1"/>
            </p:cNvSpPr>
            <p:nvPr/>
          </p:nvSpPr>
          <p:spPr bwMode="auto">
            <a:xfrm>
              <a:off x="4583113" y="4244975"/>
              <a:ext cx="604837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4" name="Line 34"/>
            <p:cNvSpPr>
              <a:spLocks noChangeShapeType="1"/>
            </p:cNvSpPr>
            <p:nvPr/>
          </p:nvSpPr>
          <p:spPr bwMode="auto">
            <a:xfrm>
              <a:off x="7423150" y="3497263"/>
              <a:ext cx="133350" cy="635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5" name="Line 35"/>
            <p:cNvSpPr>
              <a:spLocks noChangeShapeType="1"/>
            </p:cNvSpPr>
            <p:nvPr/>
          </p:nvSpPr>
          <p:spPr bwMode="auto">
            <a:xfrm flipV="1">
              <a:off x="7429500" y="5002213"/>
              <a:ext cx="17145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" name="Text Box 36"/>
            <p:cNvSpPr txBox="1">
              <a:spLocks noChangeArrowheads="1"/>
            </p:cNvSpPr>
            <p:nvPr/>
          </p:nvSpPr>
          <p:spPr bwMode="auto">
            <a:xfrm>
              <a:off x="8048625" y="3227388"/>
              <a:ext cx="919163" cy="3365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z="1600" smtClean="0"/>
                <a:t>10.0.0.1</a:t>
              </a:r>
            </a:p>
          </p:txBody>
        </p:sp>
        <p:sp>
          <p:nvSpPr>
            <p:cNvPr id="7" name="Text Box 37"/>
            <p:cNvSpPr txBox="1">
              <a:spLocks noChangeArrowheads="1"/>
            </p:cNvSpPr>
            <p:nvPr/>
          </p:nvSpPr>
          <p:spPr bwMode="auto">
            <a:xfrm>
              <a:off x="8175625" y="3995738"/>
              <a:ext cx="919163" cy="3365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z="1600" smtClean="0"/>
                <a:t>10.0.0.2</a:t>
              </a:r>
            </a:p>
          </p:txBody>
        </p:sp>
        <p:sp>
          <p:nvSpPr>
            <p:cNvPr id="8" name="Text Box 38"/>
            <p:cNvSpPr txBox="1">
              <a:spLocks noChangeArrowheads="1"/>
            </p:cNvSpPr>
            <p:nvPr/>
          </p:nvSpPr>
          <p:spPr bwMode="auto">
            <a:xfrm>
              <a:off x="8137525" y="4891088"/>
              <a:ext cx="919163" cy="3365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z="1600" smtClean="0"/>
                <a:t>10.0.0.3</a:t>
              </a:r>
            </a:p>
          </p:txBody>
        </p:sp>
        <p:grpSp>
          <p:nvGrpSpPr>
            <p:cNvPr id="9" name="Group 88"/>
            <p:cNvGrpSpPr>
              <a:grpSpLocks/>
            </p:cNvGrpSpPr>
            <p:nvPr/>
          </p:nvGrpSpPr>
          <p:grpSpPr bwMode="auto">
            <a:xfrm>
              <a:off x="5630863" y="2855913"/>
              <a:ext cx="1871662" cy="1033462"/>
              <a:chOff x="3550" y="2055"/>
              <a:chExt cx="1179" cy="651"/>
            </a:xfrm>
          </p:grpSpPr>
          <p:grpSp>
            <p:nvGrpSpPr>
              <p:cNvPr id="10" name="Group 50"/>
              <p:cNvGrpSpPr>
                <a:grpSpLocks/>
              </p:cNvGrpSpPr>
              <p:nvPr/>
            </p:nvGrpSpPr>
            <p:grpSpPr bwMode="auto">
              <a:xfrm>
                <a:off x="3550" y="2055"/>
                <a:ext cx="1179" cy="357"/>
                <a:chOff x="4381" y="786"/>
                <a:chExt cx="1108" cy="357"/>
              </a:xfrm>
            </p:grpSpPr>
            <p:sp>
              <p:nvSpPr>
                <p:cNvPr id="15" name="Rectangle 40"/>
                <p:cNvSpPr>
                  <a:spLocks noChangeArrowheads="1"/>
                </p:cNvSpPr>
                <p:nvPr/>
              </p:nvSpPr>
              <p:spPr bwMode="auto">
                <a:xfrm>
                  <a:off x="4385" y="830"/>
                  <a:ext cx="1104" cy="256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16" name="Text Box 39"/>
                <p:cNvSpPr txBox="1">
                  <a:spLocks noChangeArrowheads="1"/>
                </p:cNvSpPr>
                <p:nvPr/>
              </p:nvSpPr>
              <p:spPr bwMode="auto">
                <a:xfrm>
                  <a:off x="4381" y="813"/>
                  <a:ext cx="1045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9pPr>
                </a:lstStyle>
                <a:p>
                  <a:pPr>
                    <a:defRPr/>
                  </a:pPr>
                  <a:r>
                    <a:rPr lang="en-US" sz="1200" smtClean="0"/>
                    <a:t>S: 10.0.0.1, 3345</a:t>
                  </a:r>
                </a:p>
                <a:p>
                  <a:pPr>
                    <a:defRPr/>
                  </a:pPr>
                  <a:r>
                    <a:rPr lang="en-US" sz="1200" smtClean="0"/>
                    <a:t>D: 128.119.40.186, 80</a:t>
                  </a:r>
                </a:p>
              </p:txBody>
            </p:sp>
            <p:grpSp>
              <p:nvGrpSpPr>
                <p:cNvPr id="17" name="Group 44"/>
                <p:cNvGrpSpPr>
                  <a:grpSpLocks/>
                </p:cNvGrpSpPr>
                <p:nvPr/>
              </p:nvGrpSpPr>
              <p:grpSpPr bwMode="auto">
                <a:xfrm>
                  <a:off x="5394" y="786"/>
                  <a:ext cx="48" cy="99"/>
                  <a:chOff x="5508" y="1599"/>
                  <a:chExt cx="48" cy="99"/>
                </a:xfrm>
              </p:grpSpPr>
              <p:sp>
                <p:nvSpPr>
                  <p:cNvPr id="22" name="Freeform 43"/>
                  <p:cNvSpPr>
                    <a:spLocks/>
                  </p:cNvSpPr>
                  <p:nvPr/>
                </p:nvSpPr>
                <p:spPr bwMode="auto">
                  <a:xfrm>
                    <a:off x="5508" y="1599"/>
                    <a:ext cx="48" cy="99"/>
                  </a:xfrm>
                  <a:custGeom>
                    <a:avLst/>
                    <a:gdLst>
                      <a:gd name="T0" fmla="*/ 21 w 48"/>
                      <a:gd name="T1" fmla="*/ 0 h 99"/>
                      <a:gd name="T2" fmla="*/ 0 w 48"/>
                      <a:gd name="T3" fmla="*/ 72 h 99"/>
                      <a:gd name="T4" fmla="*/ 27 w 48"/>
                      <a:gd name="T5" fmla="*/ 99 h 99"/>
                      <a:gd name="T6" fmla="*/ 48 w 48"/>
                      <a:gd name="T7" fmla="*/ 21 h 99"/>
                      <a:gd name="T8" fmla="*/ 21 w 48"/>
                      <a:gd name="T9" fmla="*/ 0 h 99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48" h="99">
                        <a:moveTo>
                          <a:pt x="21" y="0"/>
                        </a:moveTo>
                        <a:lnTo>
                          <a:pt x="0" y="72"/>
                        </a:lnTo>
                        <a:lnTo>
                          <a:pt x="27" y="99"/>
                        </a:lnTo>
                        <a:lnTo>
                          <a:pt x="48" y="21"/>
                        </a:lnTo>
                        <a:lnTo>
                          <a:pt x="21" y="0"/>
                        </a:lnTo>
                        <a:close/>
                      </a:path>
                    </a:pathLst>
                  </a:custGeom>
                  <a:solidFill>
                    <a:schemeClr val="bg1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/>
                  <a:lstStyle/>
                  <a:p>
                    <a:endParaRPr lang="en-GB"/>
                  </a:p>
                </p:txBody>
              </p:sp>
              <p:sp>
                <p:nvSpPr>
                  <p:cNvPr id="23" name="Line 41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5512" y="1608"/>
                    <a:ext cx="22" cy="68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/>
                  <a:lstStyle/>
                  <a:p>
                    <a:pPr>
                      <a:defRPr/>
                    </a:pPr>
                    <a:endParaRPr lang="en-US">
                      <a:latin typeface="Arial" charset="0"/>
                      <a:ea typeface="ＭＳ Ｐゴシック" charset="0"/>
                    </a:endParaRPr>
                  </a:p>
                </p:txBody>
              </p:sp>
              <p:sp>
                <p:nvSpPr>
                  <p:cNvPr id="24" name="Line 42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5536" y="1620"/>
                    <a:ext cx="20" cy="68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/>
                  <a:lstStyle/>
                  <a:p>
                    <a:pPr>
                      <a:defRPr/>
                    </a:pPr>
                    <a:endParaRPr lang="en-US">
                      <a:latin typeface="Arial" charset="0"/>
                      <a:ea typeface="ＭＳ Ｐゴシック" charset="0"/>
                    </a:endParaRPr>
                  </a:p>
                </p:txBody>
              </p:sp>
            </p:grpSp>
            <p:grpSp>
              <p:nvGrpSpPr>
                <p:cNvPr id="18" name="Group 45"/>
                <p:cNvGrpSpPr>
                  <a:grpSpLocks/>
                </p:cNvGrpSpPr>
                <p:nvPr/>
              </p:nvGrpSpPr>
              <p:grpSpPr bwMode="auto">
                <a:xfrm>
                  <a:off x="5382" y="1044"/>
                  <a:ext cx="48" cy="99"/>
                  <a:chOff x="5508" y="1599"/>
                  <a:chExt cx="48" cy="99"/>
                </a:xfrm>
              </p:grpSpPr>
              <p:sp>
                <p:nvSpPr>
                  <p:cNvPr id="19" name="Freeform 46"/>
                  <p:cNvSpPr>
                    <a:spLocks/>
                  </p:cNvSpPr>
                  <p:nvPr/>
                </p:nvSpPr>
                <p:spPr bwMode="auto">
                  <a:xfrm>
                    <a:off x="5508" y="1599"/>
                    <a:ext cx="48" cy="99"/>
                  </a:xfrm>
                  <a:custGeom>
                    <a:avLst/>
                    <a:gdLst>
                      <a:gd name="T0" fmla="*/ 21 w 48"/>
                      <a:gd name="T1" fmla="*/ 0 h 99"/>
                      <a:gd name="T2" fmla="*/ 0 w 48"/>
                      <a:gd name="T3" fmla="*/ 72 h 99"/>
                      <a:gd name="T4" fmla="*/ 27 w 48"/>
                      <a:gd name="T5" fmla="*/ 99 h 99"/>
                      <a:gd name="T6" fmla="*/ 48 w 48"/>
                      <a:gd name="T7" fmla="*/ 21 h 99"/>
                      <a:gd name="T8" fmla="*/ 21 w 48"/>
                      <a:gd name="T9" fmla="*/ 0 h 99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48" h="99">
                        <a:moveTo>
                          <a:pt x="21" y="0"/>
                        </a:moveTo>
                        <a:lnTo>
                          <a:pt x="0" y="72"/>
                        </a:lnTo>
                        <a:lnTo>
                          <a:pt x="27" y="99"/>
                        </a:lnTo>
                        <a:lnTo>
                          <a:pt x="48" y="21"/>
                        </a:lnTo>
                        <a:lnTo>
                          <a:pt x="21" y="0"/>
                        </a:lnTo>
                        <a:close/>
                      </a:path>
                    </a:pathLst>
                  </a:custGeom>
                  <a:solidFill>
                    <a:schemeClr val="bg1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/>
                  <a:lstStyle/>
                  <a:p>
                    <a:endParaRPr lang="en-GB"/>
                  </a:p>
                </p:txBody>
              </p:sp>
              <p:sp>
                <p:nvSpPr>
                  <p:cNvPr id="20" name="Line 47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5512" y="1608"/>
                    <a:ext cx="22" cy="68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/>
                  <a:lstStyle/>
                  <a:p>
                    <a:pPr>
                      <a:defRPr/>
                    </a:pPr>
                    <a:endParaRPr lang="en-US">
                      <a:latin typeface="Arial" charset="0"/>
                      <a:ea typeface="ＭＳ Ｐゴシック" charset="0"/>
                    </a:endParaRPr>
                  </a:p>
                </p:txBody>
              </p:sp>
              <p:sp>
                <p:nvSpPr>
                  <p:cNvPr id="21" name="Line 48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5536" y="1620"/>
                    <a:ext cx="20" cy="68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/>
                  <a:lstStyle/>
                  <a:p>
                    <a:pPr>
                      <a:defRPr/>
                    </a:pPr>
                    <a:endParaRPr lang="en-US">
                      <a:latin typeface="Arial" charset="0"/>
                      <a:ea typeface="ＭＳ Ｐゴシック" charset="0"/>
                    </a:endParaRPr>
                  </a:p>
                </p:txBody>
              </p:sp>
            </p:grpSp>
          </p:grpSp>
          <p:sp>
            <p:nvSpPr>
              <p:cNvPr id="11" name="Freeform 51"/>
              <p:cNvSpPr>
                <a:spLocks/>
              </p:cNvSpPr>
              <p:nvPr/>
            </p:nvSpPr>
            <p:spPr bwMode="auto">
              <a:xfrm>
                <a:off x="3573" y="2364"/>
                <a:ext cx="564" cy="342"/>
              </a:xfrm>
              <a:custGeom>
                <a:avLst/>
                <a:gdLst>
                  <a:gd name="T0" fmla="*/ 0 w 417"/>
                  <a:gd name="T1" fmla="*/ 964 h 264"/>
                  <a:gd name="T2" fmla="*/ 1888 w 417"/>
                  <a:gd name="T3" fmla="*/ 964 h 264"/>
                  <a:gd name="T4" fmla="*/ 1888 w 417"/>
                  <a:gd name="T5" fmla="*/ 0 h 264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17" h="264">
                    <a:moveTo>
                      <a:pt x="0" y="264"/>
                    </a:moveTo>
                    <a:lnTo>
                      <a:pt x="417" y="264"/>
                    </a:lnTo>
                    <a:lnTo>
                      <a:pt x="417" y="0"/>
                    </a:lnTo>
                  </a:path>
                </a:pathLst>
              </a:custGeom>
              <a:noFill/>
              <a:ln w="28575" cap="flat" cmpd="sng">
                <a:solidFill>
                  <a:schemeClr val="tx1"/>
                </a:solidFill>
                <a:prstDash val="solid"/>
                <a:round/>
                <a:headEnd type="triangl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GB"/>
              </a:p>
            </p:txBody>
          </p:sp>
          <p:grpSp>
            <p:nvGrpSpPr>
              <p:cNvPr id="12" name="Group 87"/>
              <p:cNvGrpSpPr>
                <a:grpSpLocks/>
              </p:cNvGrpSpPr>
              <p:nvPr/>
            </p:nvGrpSpPr>
            <p:grpSpPr bwMode="auto">
              <a:xfrm>
                <a:off x="4032" y="2416"/>
                <a:ext cx="218" cy="231"/>
                <a:chOff x="5140" y="400"/>
                <a:chExt cx="218" cy="231"/>
              </a:xfrm>
            </p:grpSpPr>
            <p:sp>
              <p:nvSpPr>
                <p:cNvPr id="13" name="Oval 86"/>
                <p:cNvSpPr>
                  <a:spLocks noChangeArrowheads="1"/>
                </p:cNvSpPr>
                <p:nvPr/>
              </p:nvSpPr>
              <p:spPr bwMode="auto">
                <a:xfrm>
                  <a:off x="5140" y="410"/>
                  <a:ext cx="218" cy="218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rgbClr val="CC000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14" name="Text Box 52"/>
                <p:cNvSpPr txBox="1">
                  <a:spLocks noChangeArrowheads="1"/>
                </p:cNvSpPr>
                <p:nvPr/>
              </p:nvSpPr>
              <p:spPr bwMode="auto">
                <a:xfrm>
                  <a:off x="5154" y="400"/>
                  <a:ext cx="196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9pPr>
                </a:lstStyle>
                <a:p>
                  <a:pPr>
                    <a:defRPr/>
                  </a:pPr>
                  <a:r>
                    <a:rPr lang="en-US" smtClean="0">
                      <a:solidFill>
                        <a:srgbClr val="CC0000"/>
                      </a:solidFill>
                    </a:rPr>
                    <a:t>1</a:t>
                  </a:r>
                </a:p>
              </p:txBody>
            </p:sp>
          </p:grpSp>
        </p:grpSp>
        <p:sp>
          <p:nvSpPr>
            <p:cNvPr id="25" name="Text Box 54"/>
            <p:cNvSpPr txBox="1">
              <a:spLocks noChangeArrowheads="1"/>
            </p:cNvSpPr>
            <p:nvPr/>
          </p:nvSpPr>
          <p:spPr bwMode="auto">
            <a:xfrm>
              <a:off x="4533900" y="3817938"/>
              <a:ext cx="919163" cy="3365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z="1600" smtClean="0"/>
                <a:t>10.0.0.4</a:t>
              </a:r>
            </a:p>
          </p:txBody>
        </p:sp>
        <p:sp>
          <p:nvSpPr>
            <p:cNvPr id="26" name="Line 55"/>
            <p:cNvSpPr>
              <a:spLocks noChangeShapeType="1"/>
            </p:cNvSpPr>
            <p:nvPr/>
          </p:nvSpPr>
          <p:spPr bwMode="auto">
            <a:xfrm flipH="1">
              <a:off x="4657725" y="4073525"/>
              <a:ext cx="85725" cy="12858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27" name="Text Box 56"/>
            <p:cNvSpPr txBox="1">
              <a:spLocks noChangeArrowheads="1"/>
            </p:cNvSpPr>
            <p:nvPr/>
          </p:nvSpPr>
          <p:spPr bwMode="auto">
            <a:xfrm>
              <a:off x="2695575" y="4375150"/>
              <a:ext cx="1257300" cy="3365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z="1600" smtClean="0"/>
                <a:t>138.76.29.7</a:t>
              </a:r>
            </a:p>
          </p:txBody>
        </p:sp>
        <p:sp>
          <p:nvSpPr>
            <p:cNvPr id="28" name="Line 57"/>
            <p:cNvSpPr>
              <a:spLocks noChangeShapeType="1"/>
            </p:cNvSpPr>
            <p:nvPr/>
          </p:nvSpPr>
          <p:spPr bwMode="auto">
            <a:xfrm flipH="1">
              <a:off x="3917950" y="4311650"/>
              <a:ext cx="85725" cy="12858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32" name="Freeform 67"/>
            <p:cNvSpPr>
              <a:spLocks/>
            </p:cNvSpPr>
            <p:nvPr/>
          </p:nvSpPr>
          <p:spPr bwMode="auto">
            <a:xfrm>
              <a:off x="2359025" y="2601914"/>
              <a:ext cx="3862387" cy="1531937"/>
            </a:xfrm>
            <a:custGeom>
              <a:avLst/>
              <a:gdLst>
                <a:gd name="T0" fmla="*/ 0 w 2433"/>
                <a:gd name="T1" fmla="*/ 2147483647 h 965"/>
                <a:gd name="T2" fmla="*/ 2147483647 w 2433"/>
                <a:gd name="T3" fmla="*/ 2147483647 h 965"/>
                <a:gd name="T4" fmla="*/ 2147483647 w 2433"/>
                <a:gd name="T5" fmla="*/ 2147483647 h 965"/>
                <a:gd name="T6" fmla="*/ 2147483647 w 2433"/>
                <a:gd name="T7" fmla="*/ 2147483647 h 965"/>
                <a:gd name="T8" fmla="*/ 2147483647 w 2433"/>
                <a:gd name="T9" fmla="*/ 2147483647 h 965"/>
                <a:gd name="T10" fmla="*/ 2147483647 w 2433"/>
                <a:gd name="T11" fmla="*/ 2147483647 h 965"/>
                <a:gd name="T12" fmla="*/ 0 w 2433"/>
                <a:gd name="T13" fmla="*/ 2147483647 h 96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433" h="965">
                  <a:moveTo>
                    <a:pt x="0" y="64"/>
                  </a:moveTo>
                  <a:cubicBezTo>
                    <a:pt x="0" y="64"/>
                    <a:pt x="2079" y="0"/>
                    <a:pt x="2352" y="64"/>
                  </a:cubicBezTo>
                  <a:cubicBezTo>
                    <a:pt x="2433" y="57"/>
                    <a:pt x="1814" y="309"/>
                    <a:pt x="1640" y="450"/>
                  </a:cubicBezTo>
                  <a:cubicBezTo>
                    <a:pt x="1466" y="591"/>
                    <a:pt x="1383" y="888"/>
                    <a:pt x="1308" y="965"/>
                  </a:cubicBezTo>
                  <a:lnTo>
                    <a:pt x="1159" y="965"/>
                  </a:lnTo>
                  <a:cubicBezTo>
                    <a:pt x="1078" y="870"/>
                    <a:pt x="1013" y="546"/>
                    <a:pt x="820" y="396"/>
                  </a:cubicBezTo>
                  <a:cubicBezTo>
                    <a:pt x="583" y="207"/>
                    <a:pt x="189" y="142"/>
                    <a:pt x="0" y="64"/>
                  </a:cubicBezTo>
                  <a:close/>
                </a:path>
              </a:pathLst>
            </a:custGeom>
            <a:gradFill rotWithShape="1">
              <a:gsLst>
                <a:gs pos="0">
                  <a:schemeClr val="hlink"/>
                </a:gs>
                <a:gs pos="100000">
                  <a:schemeClr val="bg1"/>
                </a:gs>
              </a:gsLst>
              <a:lin ang="5400000" scaled="1"/>
            </a:gradFill>
            <a:ln w="3175" cap="flat" cmpd="sng">
              <a:solidFill>
                <a:schemeClr val="hlink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GB"/>
            </a:p>
          </p:txBody>
        </p:sp>
        <p:sp>
          <p:nvSpPr>
            <p:cNvPr id="33" name="Rectangle 62"/>
            <p:cNvSpPr>
              <a:spLocks noChangeArrowheads="1"/>
            </p:cNvSpPr>
            <p:nvPr/>
          </p:nvSpPr>
          <p:spPr bwMode="auto">
            <a:xfrm>
              <a:off x="2344738" y="1374775"/>
              <a:ext cx="3784600" cy="135413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34" name="Text Box 60"/>
            <p:cNvSpPr txBox="1">
              <a:spLocks noChangeArrowheads="1"/>
            </p:cNvSpPr>
            <p:nvPr/>
          </p:nvSpPr>
          <p:spPr bwMode="auto">
            <a:xfrm>
              <a:off x="2386013" y="1419225"/>
              <a:ext cx="3676650" cy="6413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>
                <a:defRPr/>
              </a:pPr>
              <a:r>
                <a:rPr lang="en-US" smtClean="0"/>
                <a:t>NAT translation table</a:t>
              </a:r>
            </a:p>
            <a:p>
              <a:pPr algn="ctr">
                <a:defRPr/>
              </a:pPr>
              <a:r>
                <a:rPr lang="en-US" smtClean="0"/>
                <a:t>WAN side addr        LAN side addr</a:t>
              </a:r>
            </a:p>
          </p:txBody>
        </p:sp>
        <p:sp>
          <p:nvSpPr>
            <p:cNvPr id="35" name="Line 63"/>
            <p:cNvSpPr>
              <a:spLocks noChangeShapeType="1"/>
            </p:cNvSpPr>
            <p:nvPr/>
          </p:nvSpPr>
          <p:spPr bwMode="auto">
            <a:xfrm flipV="1">
              <a:off x="2344738" y="1747838"/>
              <a:ext cx="3790950" cy="111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36" name="Line 64"/>
            <p:cNvSpPr>
              <a:spLocks noChangeShapeType="1"/>
            </p:cNvSpPr>
            <p:nvPr/>
          </p:nvSpPr>
          <p:spPr bwMode="auto">
            <a:xfrm flipV="1">
              <a:off x="2359025" y="2025650"/>
              <a:ext cx="3749675" cy="1111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37" name="Line 65"/>
            <p:cNvSpPr>
              <a:spLocks noChangeShapeType="1"/>
            </p:cNvSpPr>
            <p:nvPr/>
          </p:nvSpPr>
          <p:spPr bwMode="auto">
            <a:xfrm>
              <a:off x="4468813" y="1770063"/>
              <a:ext cx="3175" cy="95567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38" name="Text Box 61"/>
            <p:cNvSpPr txBox="1">
              <a:spLocks noChangeArrowheads="1"/>
            </p:cNvSpPr>
            <p:nvPr/>
          </p:nvSpPr>
          <p:spPr bwMode="auto">
            <a:xfrm>
              <a:off x="2401888" y="2044700"/>
              <a:ext cx="3702050" cy="6413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/>
              <a:r>
                <a:rPr lang="en-US" sz="1800" dirty="0">
                  <a:solidFill>
                    <a:srgbClr val="CC0000"/>
                  </a:solidFill>
                </a:rPr>
                <a:t>138.76.29.7, 5001   10.0.0.1, 3345</a:t>
              </a:r>
            </a:p>
            <a:p>
              <a:pPr algn="ctr"/>
              <a:r>
                <a:rPr lang="en-US" sz="1800" dirty="0"/>
                <a:t>……                                         ……</a:t>
              </a:r>
            </a:p>
          </p:txBody>
        </p:sp>
        <p:grpSp>
          <p:nvGrpSpPr>
            <p:cNvPr id="39" name="Group 135"/>
            <p:cNvGrpSpPr>
              <a:grpSpLocks/>
            </p:cNvGrpSpPr>
            <p:nvPr/>
          </p:nvGrpSpPr>
          <p:grpSpPr bwMode="auto">
            <a:xfrm>
              <a:off x="4765675" y="3435350"/>
              <a:ext cx="2784475" cy="1631950"/>
              <a:chOff x="3002" y="2417"/>
              <a:chExt cx="1754" cy="1028"/>
            </a:xfrm>
          </p:grpSpPr>
          <p:sp>
            <p:nvSpPr>
              <p:cNvPr id="40" name="Rectangle 91"/>
              <p:cNvSpPr>
                <a:spLocks noChangeArrowheads="1"/>
              </p:cNvSpPr>
              <p:nvPr/>
            </p:nvSpPr>
            <p:spPr bwMode="auto">
              <a:xfrm>
                <a:off x="3002" y="3051"/>
                <a:ext cx="1175" cy="25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41" name="Text Box 92"/>
              <p:cNvSpPr txBox="1">
                <a:spLocks noChangeArrowheads="1"/>
              </p:cNvSpPr>
              <p:nvPr/>
            </p:nvSpPr>
            <p:spPr bwMode="auto">
              <a:xfrm>
                <a:off x="3104" y="3042"/>
                <a:ext cx="1112" cy="40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>
                  <a:defRPr/>
                </a:pPr>
                <a:r>
                  <a:rPr lang="en-US" sz="1200" smtClean="0"/>
                  <a:t>S: 128.119.40.186, 80 </a:t>
                </a:r>
              </a:p>
              <a:p>
                <a:pPr>
                  <a:defRPr/>
                </a:pPr>
                <a:r>
                  <a:rPr lang="en-US" sz="1200" smtClean="0"/>
                  <a:t>D: 10.0.0.1, 3345</a:t>
                </a:r>
              </a:p>
              <a:p>
                <a:pPr>
                  <a:defRPr/>
                </a:pPr>
                <a:endParaRPr lang="en-US" sz="1200" smtClean="0"/>
              </a:p>
            </p:txBody>
          </p:sp>
          <p:grpSp>
            <p:nvGrpSpPr>
              <p:cNvPr id="42" name="Group 93"/>
              <p:cNvGrpSpPr>
                <a:grpSpLocks/>
              </p:cNvGrpSpPr>
              <p:nvPr/>
            </p:nvGrpSpPr>
            <p:grpSpPr bwMode="auto">
              <a:xfrm>
                <a:off x="3054" y="3007"/>
                <a:ext cx="51" cy="99"/>
                <a:chOff x="5508" y="1599"/>
                <a:chExt cx="48" cy="99"/>
              </a:xfrm>
            </p:grpSpPr>
            <p:sp>
              <p:nvSpPr>
                <p:cNvPr id="51" name="Freeform 94"/>
                <p:cNvSpPr>
                  <a:spLocks/>
                </p:cNvSpPr>
                <p:nvPr/>
              </p:nvSpPr>
              <p:spPr bwMode="auto">
                <a:xfrm>
                  <a:off x="5508" y="1599"/>
                  <a:ext cx="48" cy="99"/>
                </a:xfrm>
                <a:custGeom>
                  <a:avLst/>
                  <a:gdLst>
                    <a:gd name="T0" fmla="*/ 21 w 48"/>
                    <a:gd name="T1" fmla="*/ 0 h 99"/>
                    <a:gd name="T2" fmla="*/ 0 w 48"/>
                    <a:gd name="T3" fmla="*/ 72 h 99"/>
                    <a:gd name="T4" fmla="*/ 27 w 48"/>
                    <a:gd name="T5" fmla="*/ 99 h 99"/>
                    <a:gd name="T6" fmla="*/ 48 w 48"/>
                    <a:gd name="T7" fmla="*/ 21 h 99"/>
                    <a:gd name="T8" fmla="*/ 21 w 48"/>
                    <a:gd name="T9" fmla="*/ 0 h 99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48" h="99">
                      <a:moveTo>
                        <a:pt x="21" y="0"/>
                      </a:moveTo>
                      <a:lnTo>
                        <a:pt x="0" y="72"/>
                      </a:lnTo>
                      <a:lnTo>
                        <a:pt x="27" y="99"/>
                      </a:lnTo>
                      <a:lnTo>
                        <a:pt x="48" y="21"/>
                      </a:lnTo>
                      <a:lnTo>
                        <a:pt x="21" y="0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flat" cmpd="sng">
                      <a:solidFill>
                        <a:schemeClr val="tx1"/>
                      </a:solidFill>
                      <a:prstDash val="solid"/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GB"/>
                </a:p>
              </p:txBody>
            </p:sp>
            <p:sp>
              <p:nvSpPr>
                <p:cNvPr id="52" name="Line 95"/>
                <p:cNvSpPr>
                  <a:spLocks noChangeShapeType="1"/>
                </p:cNvSpPr>
                <p:nvPr/>
              </p:nvSpPr>
              <p:spPr bwMode="auto">
                <a:xfrm flipH="1">
                  <a:off x="5512" y="1608"/>
                  <a:ext cx="22" cy="6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pPr>
                    <a:defRPr/>
                  </a:pPr>
                  <a:endParaRPr lang="en-US"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53" name="Line 96"/>
                <p:cNvSpPr>
                  <a:spLocks noChangeShapeType="1"/>
                </p:cNvSpPr>
                <p:nvPr/>
              </p:nvSpPr>
              <p:spPr bwMode="auto">
                <a:xfrm flipH="1">
                  <a:off x="5536" y="1620"/>
                  <a:ext cx="20" cy="6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pPr>
                    <a:defRPr/>
                  </a:pPr>
                  <a:endParaRPr lang="en-US">
                    <a:latin typeface="Arial" charset="0"/>
                    <a:ea typeface="ＭＳ Ｐゴシック" charset="0"/>
                  </a:endParaRPr>
                </a:p>
              </p:txBody>
            </p:sp>
          </p:grpSp>
          <p:grpSp>
            <p:nvGrpSpPr>
              <p:cNvPr id="43" name="Group 97"/>
              <p:cNvGrpSpPr>
                <a:grpSpLocks/>
              </p:cNvGrpSpPr>
              <p:nvPr/>
            </p:nvGrpSpPr>
            <p:grpSpPr bwMode="auto">
              <a:xfrm>
                <a:off x="3059" y="3248"/>
                <a:ext cx="51" cy="99"/>
                <a:chOff x="5508" y="1599"/>
                <a:chExt cx="48" cy="99"/>
              </a:xfrm>
            </p:grpSpPr>
            <p:sp>
              <p:nvSpPr>
                <p:cNvPr id="48" name="Freeform 98"/>
                <p:cNvSpPr>
                  <a:spLocks/>
                </p:cNvSpPr>
                <p:nvPr/>
              </p:nvSpPr>
              <p:spPr bwMode="auto">
                <a:xfrm>
                  <a:off x="5508" y="1599"/>
                  <a:ext cx="48" cy="99"/>
                </a:xfrm>
                <a:custGeom>
                  <a:avLst/>
                  <a:gdLst>
                    <a:gd name="T0" fmla="*/ 21 w 48"/>
                    <a:gd name="T1" fmla="*/ 0 h 99"/>
                    <a:gd name="T2" fmla="*/ 0 w 48"/>
                    <a:gd name="T3" fmla="*/ 72 h 99"/>
                    <a:gd name="T4" fmla="*/ 27 w 48"/>
                    <a:gd name="T5" fmla="*/ 99 h 99"/>
                    <a:gd name="T6" fmla="*/ 48 w 48"/>
                    <a:gd name="T7" fmla="*/ 21 h 99"/>
                    <a:gd name="T8" fmla="*/ 21 w 48"/>
                    <a:gd name="T9" fmla="*/ 0 h 99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48" h="99">
                      <a:moveTo>
                        <a:pt x="21" y="0"/>
                      </a:moveTo>
                      <a:lnTo>
                        <a:pt x="0" y="72"/>
                      </a:lnTo>
                      <a:lnTo>
                        <a:pt x="27" y="99"/>
                      </a:lnTo>
                      <a:lnTo>
                        <a:pt x="48" y="21"/>
                      </a:lnTo>
                      <a:lnTo>
                        <a:pt x="21" y="0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flat" cmpd="sng">
                      <a:solidFill>
                        <a:schemeClr val="tx1"/>
                      </a:solidFill>
                      <a:prstDash val="solid"/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GB"/>
                </a:p>
              </p:txBody>
            </p:sp>
            <p:sp>
              <p:nvSpPr>
                <p:cNvPr id="49" name="Line 99"/>
                <p:cNvSpPr>
                  <a:spLocks noChangeShapeType="1"/>
                </p:cNvSpPr>
                <p:nvPr/>
              </p:nvSpPr>
              <p:spPr bwMode="auto">
                <a:xfrm flipH="1">
                  <a:off x="5512" y="1608"/>
                  <a:ext cx="22" cy="6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pPr>
                    <a:defRPr/>
                  </a:pPr>
                  <a:endParaRPr lang="en-US"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50" name="Line 100"/>
                <p:cNvSpPr>
                  <a:spLocks noChangeShapeType="1"/>
                </p:cNvSpPr>
                <p:nvPr/>
              </p:nvSpPr>
              <p:spPr bwMode="auto">
                <a:xfrm flipH="1">
                  <a:off x="5536" y="1620"/>
                  <a:ext cx="20" cy="6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pPr>
                    <a:defRPr/>
                  </a:pPr>
                  <a:endParaRPr lang="en-US">
                    <a:latin typeface="Arial" charset="0"/>
                    <a:ea typeface="ＭＳ Ｐゴシック" charset="0"/>
                  </a:endParaRPr>
                </a:p>
              </p:txBody>
            </p:sp>
          </p:grpSp>
          <p:sp>
            <p:nvSpPr>
              <p:cNvPr id="44" name="Freeform 101"/>
              <p:cNvSpPr>
                <a:spLocks/>
              </p:cNvSpPr>
              <p:nvPr/>
            </p:nvSpPr>
            <p:spPr bwMode="auto">
              <a:xfrm>
                <a:off x="4179" y="2417"/>
                <a:ext cx="577" cy="768"/>
              </a:xfrm>
              <a:custGeom>
                <a:avLst/>
                <a:gdLst>
                  <a:gd name="T0" fmla="*/ 577 w 577"/>
                  <a:gd name="T1" fmla="*/ 0 h 768"/>
                  <a:gd name="T2" fmla="*/ 342 w 577"/>
                  <a:gd name="T3" fmla="*/ 0 h 768"/>
                  <a:gd name="T4" fmla="*/ 342 w 577"/>
                  <a:gd name="T5" fmla="*/ 768 h 768"/>
                  <a:gd name="T6" fmla="*/ 0 w 577"/>
                  <a:gd name="T7" fmla="*/ 760 h 76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577" h="768">
                    <a:moveTo>
                      <a:pt x="577" y="0"/>
                    </a:moveTo>
                    <a:lnTo>
                      <a:pt x="342" y="0"/>
                    </a:lnTo>
                    <a:lnTo>
                      <a:pt x="342" y="768"/>
                    </a:lnTo>
                    <a:lnTo>
                      <a:pt x="0" y="760"/>
                    </a:lnTo>
                  </a:path>
                </a:pathLst>
              </a:custGeom>
              <a:noFill/>
              <a:ln w="28575" cap="flat" cmpd="sng">
                <a:solidFill>
                  <a:schemeClr val="tx1"/>
                </a:solidFill>
                <a:prstDash val="solid"/>
                <a:round/>
                <a:headEnd type="triangl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GB"/>
              </a:p>
            </p:txBody>
          </p:sp>
          <p:grpSp>
            <p:nvGrpSpPr>
              <p:cNvPr id="45" name="Group 102"/>
              <p:cNvGrpSpPr>
                <a:grpSpLocks/>
              </p:cNvGrpSpPr>
              <p:nvPr/>
            </p:nvGrpSpPr>
            <p:grpSpPr bwMode="auto">
              <a:xfrm>
                <a:off x="4240" y="3061"/>
                <a:ext cx="218" cy="231"/>
                <a:chOff x="5140" y="400"/>
                <a:chExt cx="218" cy="231"/>
              </a:xfrm>
            </p:grpSpPr>
            <p:sp>
              <p:nvSpPr>
                <p:cNvPr id="46" name="Oval 103"/>
                <p:cNvSpPr>
                  <a:spLocks noChangeArrowheads="1"/>
                </p:cNvSpPr>
                <p:nvPr/>
              </p:nvSpPr>
              <p:spPr bwMode="auto">
                <a:xfrm>
                  <a:off x="5140" y="410"/>
                  <a:ext cx="218" cy="218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rgbClr val="CC000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47" name="Text Box 104"/>
                <p:cNvSpPr txBox="1">
                  <a:spLocks noChangeArrowheads="1"/>
                </p:cNvSpPr>
                <p:nvPr/>
              </p:nvSpPr>
              <p:spPr bwMode="auto">
                <a:xfrm>
                  <a:off x="5154" y="400"/>
                  <a:ext cx="196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9pPr>
                </a:lstStyle>
                <a:p>
                  <a:pPr>
                    <a:defRPr/>
                  </a:pPr>
                  <a:r>
                    <a:rPr lang="en-US" smtClean="0">
                      <a:solidFill>
                        <a:srgbClr val="CC0000"/>
                      </a:solidFill>
                    </a:rPr>
                    <a:t>4</a:t>
                  </a:r>
                </a:p>
              </p:txBody>
            </p:sp>
          </p:grpSp>
        </p:grpSp>
        <p:grpSp>
          <p:nvGrpSpPr>
            <p:cNvPr id="54" name="Group 108"/>
            <p:cNvGrpSpPr>
              <a:grpSpLocks/>
            </p:cNvGrpSpPr>
            <p:nvPr/>
          </p:nvGrpSpPr>
          <p:grpSpPr bwMode="auto">
            <a:xfrm>
              <a:off x="1531938" y="3652838"/>
              <a:ext cx="2497137" cy="566737"/>
              <a:chOff x="1026" y="3559"/>
              <a:chExt cx="1573" cy="357"/>
            </a:xfrm>
          </p:grpSpPr>
          <p:grpSp>
            <p:nvGrpSpPr>
              <p:cNvPr id="55" name="Group 68"/>
              <p:cNvGrpSpPr>
                <a:grpSpLocks/>
              </p:cNvGrpSpPr>
              <p:nvPr/>
            </p:nvGrpSpPr>
            <p:grpSpPr bwMode="auto">
              <a:xfrm>
                <a:off x="1412" y="3559"/>
                <a:ext cx="1187" cy="357"/>
                <a:chOff x="4381" y="786"/>
                <a:chExt cx="1108" cy="357"/>
              </a:xfrm>
            </p:grpSpPr>
            <p:sp>
              <p:nvSpPr>
                <p:cNvPr id="60" name="Rectangle 69"/>
                <p:cNvSpPr>
                  <a:spLocks noChangeArrowheads="1"/>
                </p:cNvSpPr>
                <p:nvPr/>
              </p:nvSpPr>
              <p:spPr bwMode="auto">
                <a:xfrm>
                  <a:off x="4385" y="830"/>
                  <a:ext cx="1104" cy="256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61" name="Text Box 70"/>
                <p:cNvSpPr txBox="1">
                  <a:spLocks noChangeArrowheads="1"/>
                </p:cNvSpPr>
                <p:nvPr/>
              </p:nvSpPr>
              <p:spPr bwMode="auto">
                <a:xfrm>
                  <a:off x="4381" y="813"/>
                  <a:ext cx="1045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9pPr>
                </a:lstStyle>
                <a:p>
                  <a:pPr>
                    <a:defRPr/>
                  </a:pPr>
                  <a:r>
                    <a:rPr lang="en-US" sz="1200" smtClean="0"/>
                    <a:t>S: 138.76.29.7, 5001</a:t>
                  </a:r>
                </a:p>
                <a:p>
                  <a:pPr>
                    <a:defRPr/>
                  </a:pPr>
                  <a:r>
                    <a:rPr lang="en-US" sz="1200" smtClean="0"/>
                    <a:t>D: 128.119.40.186, 80</a:t>
                  </a:r>
                </a:p>
              </p:txBody>
            </p:sp>
            <p:grpSp>
              <p:nvGrpSpPr>
                <p:cNvPr id="62" name="Group 71"/>
                <p:cNvGrpSpPr>
                  <a:grpSpLocks/>
                </p:cNvGrpSpPr>
                <p:nvPr/>
              </p:nvGrpSpPr>
              <p:grpSpPr bwMode="auto">
                <a:xfrm>
                  <a:off x="5394" y="786"/>
                  <a:ext cx="48" cy="99"/>
                  <a:chOff x="5508" y="1599"/>
                  <a:chExt cx="48" cy="99"/>
                </a:xfrm>
              </p:grpSpPr>
              <p:sp>
                <p:nvSpPr>
                  <p:cNvPr id="67" name="Freeform 72"/>
                  <p:cNvSpPr>
                    <a:spLocks/>
                  </p:cNvSpPr>
                  <p:nvPr/>
                </p:nvSpPr>
                <p:spPr bwMode="auto">
                  <a:xfrm>
                    <a:off x="5508" y="1599"/>
                    <a:ext cx="48" cy="99"/>
                  </a:xfrm>
                  <a:custGeom>
                    <a:avLst/>
                    <a:gdLst>
                      <a:gd name="T0" fmla="*/ 21 w 48"/>
                      <a:gd name="T1" fmla="*/ 0 h 99"/>
                      <a:gd name="T2" fmla="*/ 0 w 48"/>
                      <a:gd name="T3" fmla="*/ 72 h 99"/>
                      <a:gd name="T4" fmla="*/ 27 w 48"/>
                      <a:gd name="T5" fmla="*/ 99 h 99"/>
                      <a:gd name="T6" fmla="*/ 48 w 48"/>
                      <a:gd name="T7" fmla="*/ 21 h 99"/>
                      <a:gd name="T8" fmla="*/ 21 w 48"/>
                      <a:gd name="T9" fmla="*/ 0 h 99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48" h="99">
                        <a:moveTo>
                          <a:pt x="21" y="0"/>
                        </a:moveTo>
                        <a:lnTo>
                          <a:pt x="0" y="72"/>
                        </a:lnTo>
                        <a:lnTo>
                          <a:pt x="27" y="99"/>
                        </a:lnTo>
                        <a:lnTo>
                          <a:pt x="48" y="21"/>
                        </a:lnTo>
                        <a:lnTo>
                          <a:pt x="21" y="0"/>
                        </a:lnTo>
                        <a:close/>
                      </a:path>
                    </a:pathLst>
                  </a:custGeom>
                  <a:solidFill>
                    <a:schemeClr val="bg1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/>
                  <a:lstStyle/>
                  <a:p>
                    <a:endParaRPr lang="en-GB"/>
                  </a:p>
                </p:txBody>
              </p:sp>
              <p:sp>
                <p:nvSpPr>
                  <p:cNvPr id="68" name="Line 73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5512" y="1608"/>
                    <a:ext cx="21" cy="68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/>
                  <a:lstStyle/>
                  <a:p>
                    <a:pPr>
                      <a:defRPr/>
                    </a:pPr>
                    <a:endParaRPr lang="en-US">
                      <a:latin typeface="Arial" charset="0"/>
                      <a:ea typeface="ＭＳ Ｐゴシック" charset="0"/>
                    </a:endParaRPr>
                  </a:p>
                </p:txBody>
              </p:sp>
              <p:sp>
                <p:nvSpPr>
                  <p:cNvPr id="69" name="Line 74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5536" y="1620"/>
                    <a:ext cx="21" cy="68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/>
                  <a:lstStyle/>
                  <a:p>
                    <a:pPr>
                      <a:defRPr/>
                    </a:pPr>
                    <a:endParaRPr lang="en-US">
                      <a:latin typeface="Arial" charset="0"/>
                      <a:ea typeface="ＭＳ Ｐゴシック" charset="0"/>
                    </a:endParaRPr>
                  </a:p>
                </p:txBody>
              </p:sp>
            </p:grpSp>
            <p:grpSp>
              <p:nvGrpSpPr>
                <p:cNvPr id="63" name="Group 75"/>
                <p:cNvGrpSpPr>
                  <a:grpSpLocks/>
                </p:cNvGrpSpPr>
                <p:nvPr/>
              </p:nvGrpSpPr>
              <p:grpSpPr bwMode="auto">
                <a:xfrm>
                  <a:off x="5382" y="1044"/>
                  <a:ext cx="48" cy="99"/>
                  <a:chOff x="5508" y="1599"/>
                  <a:chExt cx="48" cy="99"/>
                </a:xfrm>
              </p:grpSpPr>
              <p:sp>
                <p:nvSpPr>
                  <p:cNvPr id="64" name="Freeform 76"/>
                  <p:cNvSpPr>
                    <a:spLocks/>
                  </p:cNvSpPr>
                  <p:nvPr/>
                </p:nvSpPr>
                <p:spPr bwMode="auto">
                  <a:xfrm>
                    <a:off x="5508" y="1599"/>
                    <a:ext cx="48" cy="99"/>
                  </a:xfrm>
                  <a:custGeom>
                    <a:avLst/>
                    <a:gdLst>
                      <a:gd name="T0" fmla="*/ 21 w 48"/>
                      <a:gd name="T1" fmla="*/ 0 h 99"/>
                      <a:gd name="T2" fmla="*/ 0 w 48"/>
                      <a:gd name="T3" fmla="*/ 72 h 99"/>
                      <a:gd name="T4" fmla="*/ 27 w 48"/>
                      <a:gd name="T5" fmla="*/ 99 h 99"/>
                      <a:gd name="T6" fmla="*/ 48 w 48"/>
                      <a:gd name="T7" fmla="*/ 21 h 99"/>
                      <a:gd name="T8" fmla="*/ 21 w 48"/>
                      <a:gd name="T9" fmla="*/ 0 h 99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48" h="99">
                        <a:moveTo>
                          <a:pt x="21" y="0"/>
                        </a:moveTo>
                        <a:lnTo>
                          <a:pt x="0" y="72"/>
                        </a:lnTo>
                        <a:lnTo>
                          <a:pt x="27" y="99"/>
                        </a:lnTo>
                        <a:lnTo>
                          <a:pt x="48" y="21"/>
                        </a:lnTo>
                        <a:lnTo>
                          <a:pt x="21" y="0"/>
                        </a:lnTo>
                        <a:close/>
                      </a:path>
                    </a:pathLst>
                  </a:custGeom>
                  <a:solidFill>
                    <a:schemeClr val="bg1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/>
                  <a:lstStyle/>
                  <a:p>
                    <a:endParaRPr lang="en-GB"/>
                  </a:p>
                </p:txBody>
              </p:sp>
              <p:sp>
                <p:nvSpPr>
                  <p:cNvPr id="65" name="Line 77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5510" y="1608"/>
                    <a:ext cx="21" cy="68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/>
                  <a:lstStyle/>
                  <a:p>
                    <a:pPr>
                      <a:defRPr/>
                    </a:pPr>
                    <a:endParaRPr lang="en-US">
                      <a:latin typeface="Arial" charset="0"/>
                      <a:ea typeface="ＭＳ Ｐゴシック" charset="0"/>
                    </a:endParaRPr>
                  </a:p>
                </p:txBody>
              </p:sp>
              <p:sp>
                <p:nvSpPr>
                  <p:cNvPr id="66" name="Line 78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5536" y="1620"/>
                    <a:ext cx="21" cy="68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/>
                  <a:lstStyle/>
                  <a:p>
                    <a:pPr>
                      <a:defRPr/>
                    </a:pPr>
                    <a:endParaRPr lang="en-US">
                      <a:latin typeface="Arial" charset="0"/>
                      <a:ea typeface="ＭＳ Ｐゴシック" charset="0"/>
                    </a:endParaRPr>
                  </a:p>
                </p:txBody>
              </p:sp>
            </p:grpSp>
          </p:grpSp>
          <p:sp>
            <p:nvSpPr>
              <p:cNvPr id="56" name="Line 79"/>
              <p:cNvSpPr>
                <a:spLocks noChangeShapeType="1"/>
              </p:cNvSpPr>
              <p:nvPr/>
            </p:nvSpPr>
            <p:spPr bwMode="auto">
              <a:xfrm flipH="1">
                <a:off x="1026" y="3729"/>
                <a:ext cx="376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grpSp>
            <p:nvGrpSpPr>
              <p:cNvPr id="57" name="Group 105"/>
              <p:cNvGrpSpPr>
                <a:grpSpLocks/>
              </p:cNvGrpSpPr>
              <p:nvPr/>
            </p:nvGrpSpPr>
            <p:grpSpPr bwMode="auto">
              <a:xfrm>
                <a:off x="1143" y="3613"/>
                <a:ext cx="218" cy="231"/>
                <a:chOff x="5140" y="400"/>
                <a:chExt cx="218" cy="231"/>
              </a:xfrm>
            </p:grpSpPr>
            <p:sp>
              <p:nvSpPr>
                <p:cNvPr id="58" name="Oval 106"/>
                <p:cNvSpPr>
                  <a:spLocks noChangeArrowheads="1"/>
                </p:cNvSpPr>
                <p:nvPr/>
              </p:nvSpPr>
              <p:spPr bwMode="auto">
                <a:xfrm>
                  <a:off x="5140" y="410"/>
                  <a:ext cx="218" cy="218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rgbClr val="FF000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59" name="Text Box 107"/>
                <p:cNvSpPr txBox="1">
                  <a:spLocks noChangeArrowheads="1"/>
                </p:cNvSpPr>
                <p:nvPr/>
              </p:nvSpPr>
              <p:spPr bwMode="auto">
                <a:xfrm>
                  <a:off x="5154" y="400"/>
                  <a:ext cx="196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9pPr>
                </a:lstStyle>
                <a:p>
                  <a:pPr>
                    <a:defRPr/>
                  </a:pPr>
                  <a:r>
                    <a:rPr lang="en-US" smtClean="0">
                      <a:solidFill>
                        <a:srgbClr val="CC0000"/>
                      </a:solidFill>
                    </a:rPr>
                    <a:t>2</a:t>
                  </a:r>
                </a:p>
              </p:txBody>
            </p:sp>
          </p:grpSp>
        </p:grpSp>
        <p:grpSp>
          <p:nvGrpSpPr>
            <p:cNvPr id="70" name="Group 129"/>
            <p:cNvGrpSpPr>
              <a:grpSpLocks/>
            </p:cNvGrpSpPr>
            <p:nvPr/>
          </p:nvGrpSpPr>
          <p:grpSpPr bwMode="auto">
            <a:xfrm>
              <a:off x="1360488" y="4681538"/>
              <a:ext cx="2471737" cy="696912"/>
              <a:chOff x="1163" y="3752"/>
              <a:chExt cx="1557" cy="439"/>
            </a:xfrm>
          </p:grpSpPr>
          <p:sp>
            <p:nvSpPr>
              <p:cNvPr id="71" name="Rectangle 115"/>
              <p:cNvSpPr>
                <a:spLocks noChangeArrowheads="1"/>
              </p:cNvSpPr>
              <p:nvPr/>
            </p:nvSpPr>
            <p:spPr bwMode="auto">
              <a:xfrm>
                <a:off x="1163" y="3796"/>
                <a:ext cx="1183" cy="25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72" name="Text Box 116"/>
              <p:cNvSpPr txBox="1">
                <a:spLocks noChangeArrowheads="1"/>
              </p:cNvSpPr>
              <p:nvPr/>
            </p:nvSpPr>
            <p:spPr bwMode="auto">
              <a:xfrm>
                <a:off x="1281" y="3788"/>
                <a:ext cx="1120" cy="40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>
                  <a:defRPr/>
                </a:pPr>
                <a:r>
                  <a:rPr lang="en-US" sz="1200" smtClean="0"/>
                  <a:t>S: 128.119.40.186, 80 </a:t>
                </a:r>
              </a:p>
              <a:p>
                <a:pPr>
                  <a:defRPr/>
                </a:pPr>
                <a:r>
                  <a:rPr lang="en-US" sz="1200" smtClean="0"/>
                  <a:t>D: 138.76.29.7, 5001</a:t>
                </a:r>
              </a:p>
              <a:p>
                <a:pPr>
                  <a:defRPr/>
                </a:pPr>
                <a:endParaRPr lang="en-US" sz="1200" smtClean="0"/>
              </a:p>
            </p:txBody>
          </p:sp>
          <p:grpSp>
            <p:nvGrpSpPr>
              <p:cNvPr id="73" name="Group 117"/>
              <p:cNvGrpSpPr>
                <a:grpSpLocks/>
              </p:cNvGrpSpPr>
              <p:nvPr/>
            </p:nvGrpSpPr>
            <p:grpSpPr bwMode="auto">
              <a:xfrm>
                <a:off x="1214" y="3752"/>
                <a:ext cx="52" cy="99"/>
                <a:chOff x="5508" y="1599"/>
                <a:chExt cx="48" cy="99"/>
              </a:xfrm>
            </p:grpSpPr>
            <p:sp>
              <p:nvSpPr>
                <p:cNvPr id="82" name="Freeform 118"/>
                <p:cNvSpPr>
                  <a:spLocks/>
                </p:cNvSpPr>
                <p:nvPr/>
              </p:nvSpPr>
              <p:spPr bwMode="auto">
                <a:xfrm>
                  <a:off x="5508" y="1599"/>
                  <a:ext cx="48" cy="99"/>
                </a:xfrm>
                <a:custGeom>
                  <a:avLst/>
                  <a:gdLst>
                    <a:gd name="T0" fmla="*/ 21 w 48"/>
                    <a:gd name="T1" fmla="*/ 0 h 99"/>
                    <a:gd name="T2" fmla="*/ 0 w 48"/>
                    <a:gd name="T3" fmla="*/ 72 h 99"/>
                    <a:gd name="T4" fmla="*/ 27 w 48"/>
                    <a:gd name="T5" fmla="*/ 99 h 99"/>
                    <a:gd name="T6" fmla="*/ 48 w 48"/>
                    <a:gd name="T7" fmla="*/ 21 h 99"/>
                    <a:gd name="T8" fmla="*/ 21 w 48"/>
                    <a:gd name="T9" fmla="*/ 0 h 99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48" h="99">
                      <a:moveTo>
                        <a:pt x="21" y="0"/>
                      </a:moveTo>
                      <a:lnTo>
                        <a:pt x="0" y="72"/>
                      </a:lnTo>
                      <a:lnTo>
                        <a:pt x="27" y="99"/>
                      </a:lnTo>
                      <a:lnTo>
                        <a:pt x="48" y="21"/>
                      </a:lnTo>
                      <a:lnTo>
                        <a:pt x="21" y="0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flat" cmpd="sng">
                      <a:solidFill>
                        <a:schemeClr val="tx1"/>
                      </a:solidFill>
                      <a:prstDash val="solid"/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GB"/>
                </a:p>
              </p:txBody>
            </p:sp>
            <p:sp>
              <p:nvSpPr>
                <p:cNvPr id="83" name="Line 119"/>
                <p:cNvSpPr>
                  <a:spLocks noChangeShapeType="1"/>
                </p:cNvSpPr>
                <p:nvPr/>
              </p:nvSpPr>
              <p:spPr bwMode="auto">
                <a:xfrm flipH="1">
                  <a:off x="5512" y="1608"/>
                  <a:ext cx="20" cy="6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pPr>
                    <a:defRPr/>
                  </a:pPr>
                  <a:endParaRPr lang="en-US"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84" name="Line 120"/>
                <p:cNvSpPr>
                  <a:spLocks noChangeShapeType="1"/>
                </p:cNvSpPr>
                <p:nvPr/>
              </p:nvSpPr>
              <p:spPr bwMode="auto">
                <a:xfrm flipH="1">
                  <a:off x="5536" y="1620"/>
                  <a:ext cx="20" cy="6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pPr>
                    <a:defRPr/>
                  </a:pPr>
                  <a:endParaRPr lang="en-US">
                    <a:latin typeface="Arial" charset="0"/>
                    <a:ea typeface="ＭＳ Ｐゴシック" charset="0"/>
                  </a:endParaRPr>
                </a:p>
              </p:txBody>
            </p:sp>
          </p:grpSp>
          <p:grpSp>
            <p:nvGrpSpPr>
              <p:cNvPr id="74" name="Group 121"/>
              <p:cNvGrpSpPr>
                <a:grpSpLocks/>
              </p:cNvGrpSpPr>
              <p:nvPr/>
            </p:nvGrpSpPr>
            <p:grpSpPr bwMode="auto">
              <a:xfrm>
                <a:off x="1193" y="3984"/>
                <a:ext cx="52" cy="99"/>
                <a:chOff x="5508" y="1599"/>
                <a:chExt cx="48" cy="99"/>
              </a:xfrm>
            </p:grpSpPr>
            <p:sp>
              <p:nvSpPr>
                <p:cNvPr id="79" name="Freeform 122"/>
                <p:cNvSpPr>
                  <a:spLocks/>
                </p:cNvSpPr>
                <p:nvPr/>
              </p:nvSpPr>
              <p:spPr bwMode="auto">
                <a:xfrm>
                  <a:off x="5508" y="1599"/>
                  <a:ext cx="48" cy="99"/>
                </a:xfrm>
                <a:custGeom>
                  <a:avLst/>
                  <a:gdLst>
                    <a:gd name="T0" fmla="*/ 21 w 48"/>
                    <a:gd name="T1" fmla="*/ 0 h 99"/>
                    <a:gd name="T2" fmla="*/ 0 w 48"/>
                    <a:gd name="T3" fmla="*/ 72 h 99"/>
                    <a:gd name="T4" fmla="*/ 27 w 48"/>
                    <a:gd name="T5" fmla="*/ 99 h 99"/>
                    <a:gd name="T6" fmla="*/ 48 w 48"/>
                    <a:gd name="T7" fmla="*/ 21 h 99"/>
                    <a:gd name="T8" fmla="*/ 21 w 48"/>
                    <a:gd name="T9" fmla="*/ 0 h 99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48" h="99">
                      <a:moveTo>
                        <a:pt x="21" y="0"/>
                      </a:moveTo>
                      <a:lnTo>
                        <a:pt x="0" y="72"/>
                      </a:lnTo>
                      <a:lnTo>
                        <a:pt x="27" y="99"/>
                      </a:lnTo>
                      <a:lnTo>
                        <a:pt x="48" y="21"/>
                      </a:lnTo>
                      <a:lnTo>
                        <a:pt x="21" y="0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flat" cmpd="sng">
                      <a:solidFill>
                        <a:schemeClr val="tx1"/>
                      </a:solidFill>
                      <a:prstDash val="solid"/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GB"/>
                </a:p>
              </p:txBody>
            </p:sp>
            <p:sp>
              <p:nvSpPr>
                <p:cNvPr id="80" name="Line 123"/>
                <p:cNvSpPr>
                  <a:spLocks noChangeShapeType="1"/>
                </p:cNvSpPr>
                <p:nvPr/>
              </p:nvSpPr>
              <p:spPr bwMode="auto">
                <a:xfrm flipH="1">
                  <a:off x="5512" y="1608"/>
                  <a:ext cx="20" cy="6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pPr>
                    <a:defRPr/>
                  </a:pPr>
                  <a:endParaRPr lang="en-US"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81" name="Line 124"/>
                <p:cNvSpPr>
                  <a:spLocks noChangeShapeType="1"/>
                </p:cNvSpPr>
                <p:nvPr/>
              </p:nvSpPr>
              <p:spPr bwMode="auto">
                <a:xfrm flipH="1">
                  <a:off x="5536" y="1620"/>
                  <a:ext cx="20" cy="6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pPr>
                    <a:defRPr/>
                  </a:pPr>
                  <a:endParaRPr lang="en-US">
                    <a:latin typeface="Arial" charset="0"/>
                    <a:ea typeface="ＭＳ Ｐゴシック" charset="0"/>
                  </a:endParaRPr>
                </a:p>
              </p:txBody>
            </p:sp>
          </p:grpSp>
          <p:sp>
            <p:nvSpPr>
              <p:cNvPr id="75" name="Line 125"/>
              <p:cNvSpPr>
                <a:spLocks noChangeShapeType="1"/>
              </p:cNvSpPr>
              <p:nvPr/>
            </p:nvSpPr>
            <p:spPr bwMode="auto">
              <a:xfrm flipH="1">
                <a:off x="2344" y="3931"/>
                <a:ext cx="376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 type="triangle" w="med" len="med"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grpSp>
            <p:nvGrpSpPr>
              <p:cNvPr id="76" name="Group 126"/>
              <p:cNvGrpSpPr>
                <a:grpSpLocks/>
              </p:cNvGrpSpPr>
              <p:nvPr/>
            </p:nvGrpSpPr>
            <p:grpSpPr bwMode="auto">
              <a:xfrm>
                <a:off x="2409" y="3815"/>
                <a:ext cx="218" cy="231"/>
                <a:chOff x="5140" y="400"/>
                <a:chExt cx="218" cy="231"/>
              </a:xfrm>
            </p:grpSpPr>
            <p:sp>
              <p:nvSpPr>
                <p:cNvPr id="77" name="Oval 127"/>
                <p:cNvSpPr>
                  <a:spLocks noChangeArrowheads="1"/>
                </p:cNvSpPr>
                <p:nvPr/>
              </p:nvSpPr>
              <p:spPr bwMode="auto">
                <a:xfrm>
                  <a:off x="5140" y="410"/>
                  <a:ext cx="218" cy="218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rgbClr val="CC000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78" name="Text Box 128"/>
                <p:cNvSpPr txBox="1">
                  <a:spLocks noChangeArrowheads="1"/>
                </p:cNvSpPr>
                <p:nvPr/>
              </p:nvSpPr>
              <p:spPr bwMode="auto">
                <a:xfrm>
                  <a:off x="5154" y="400"/>
                  <a:ext cx="196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9pPr>
                </a:lstStyle>
                <a:p>
                  <a:pPr>
                    <a:defRPr/>
                  </a:pPr>
                  <a:r>
                    <a:rPr lang="en-US" smtClean="0">
                      <a:solidFill>
                        <a:srgbClr val="CC0000"/>
                      </a:solidFill>
                    </a:rPr>
                    <a:t>3</a:t>
                  </a:r>
                </a:p>
              </p:txBody>
            </p:sp>
          </p:grpSp>
        </p:grpSp>
        <p:sp>
          <p:nvSpPr>
            <p:cNvPr id="85" name="Line 138"/>
            <p:cNvSpPr>
              <a:spLocks noChangeShapeType="1"/>
            </p:cNvSpPr>
            <p:nvPr/>
          </p:nvSpPr>
          <p:spPr bwMode="auto">
            <a:xfrm>
              <a:off x="1022350" y="4273550"/>
              <a:ext cx="3025775" cy="635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grpSp>
          <p:nvGrpSpPr>
            <p:cNvPr id="86" name="Group 143"/>
            <p:cNvGrpSpPr>
              <a:grpSpLocks/>
            </p:cNvGrpSpPr>
            <p:nvPr/>
          </p:nvGrpSpPr>
          <p:grpSpPr bwMode="auto">
            <a:xfrm>
              <a:off x="4035425" y="4095750"/>
              <a:ext cx="587375" cy="323850"/>
              <a:chOff x="4396" y="1245"/>
              <a:chExt cx="672" cy="248"/>
            </a:xfrm>
          </p:grpSpPr>
          <p:sp>
            <p:nvSpPr>
              <p:cNvPr id="87" name="Oval 407"/>
              <p:cNvSpPr>
                <a:spLocks noChangeArrowheads="1"/>
              </p:cNvSpPr>
              <p:nvPr/>
            </p:nvSpPr>
            <p:spPr bwMode="auto">
              <a:xfrm>
                <a:off x="4399" y="1355"/>
                <a:ext cx="666" cy="138"/>
              </a:xfrm>
              <a:prstGeom prst="ellipse">
                <a:avLst/>
              </a:prstGeom>
              <a:gradFill rotWithShape="1">
                <a:gsLst>
                  <a:gs pos="0">
                    <a:srgbClr val="CCCCFF"/>
                  </a:gs>
                  <a:gs pos="100000">
                    <a:srgbClr val="FFFFFF"/>
                  </a:gs>
                </a:gsLst>
                <a:lin ang="0" scaled="1"/>
              </a:gradFill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2400">
                  <a:latin typeface="Times New Roman" pitchFamily="18" charset="0"/>
                  <a:cs typeface="Arial" pitchFamily="34" charset="0"/>
                </a:endParaRPr>
              </a:p>
            </p:txBody>
          </p:sp>
          <p:sp>
            <p:nvSpPr>
              <p:cNvPr id="88" name="Rectangle 410"/>
              <p:cNvSpPr>
                <a:spLocks noChangeArrowheads="1"/>
              </p:cNvSpPr>
              <p:nvPr/>
            </p:nvSpPr>
            <p:spPr bwMode="auto">
              <a:xfrm>
                <a:off x="4399" y="1339"/>
                <a:ext cx="669" cy="86"/>
              </a:xfrm>
              <a:prstGeom prst="rect">
                <a:avLst/>
              </a:prstGeom>
              <a:gradFill rotWithShape="1">
                <a:gsLst>
                  <a:gs pos="0">
                    <a:srgbClr val="CCCCFF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  <a:cs typeface="Arial" pitchFamily="34" charset="0"/>
                </a:endParaRPr>
              </a:p>
            </p:txBody>
          </p:sp>
          <p:sp>
            <p:nvSpPr>
              <p:cNvPr id="89" name="Oval 411"/>
              <p:cNvSpPr>
                <a:spLocks noChangeArrowheads="1"/>
              </p:cNvSpPr>
              <p:nvPr/>
            </p:nvSpPr>
            <p:spPr bwMode="auto">
              <a:xfrm>
                <a:off x="4396" y="1245"/>
                <a:ext cx="667" cy="162"/>
              </a:xfrm>
              <a:prstGeom prst="ellipse">
                <a:avLst/>
              </a:prstGeom>
              <a:gradFill rotWithShape="1">
                <a:gsLst>
                  <a:gs pos="0">
                    <a:srgbClr val="CCCCFF"/>
                  </a:gs>
                  <a:gs pos="100000">
                    <a:srgbClr val="FFFFFF"/>
                  </a:gs>
                </a:gsLst>
                <a:lin ang="0" scaled="1"/>
              </a:gradFill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2400">
                  <a:latin typeface="Times New Roman" pitchFamily="18" charset="0"/>
                  <a:cs typeface="Arial" pitchFamily="34" charset="0"/>
                </a:endParaRPr>
              </a:p>
            </p:txBody>
          </p:sp>
          <p:grpSp>
            <p:nvGrpSpPr>
              <p:cNvPr id="90" name="Group 147"/>
              <p:cNvGrpSpPr>
                <a:grpSpLocks/>
              </p:cNvGrpSpPr>
              <p:nvPr/>
            </p:nvGrpSpPr>
            <p:grpSpPr bwMode="auto">
              <a:xfrm>
                <a:off x="4530" y="1287"/>
                <a:ext cx="377" cy="75"/>
                <a:chOff x="2468" y="1332"/>
                <a:chExt cx="310" cy="60"/>
              </a:xfrm>
            </p:grpSpPr>
            <p:sp>
              <p:nvSpPr>
                <p:cNvPr id="93" name="Freeform 14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00CC99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94" name="Freeform 14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00CC99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sp>
            <p:nvSpPr>
              <p:cNvPr id="91" name="Line 150"/>
              <p:cNvSpPr>
                <a:spLocks noChangeShapeType="1"/>
              </p:cNvSpPr>
              <p:nvPr/>
            </p:nvSpPr>
            <p:spPr bwMode="auto">
              <a:xfrm>
                <a:off x="4400" y="1322"/>
                <a:ext cx="0" cy="108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92" name="Line 151"/>
              <p:cNvSpPr>
                <a:spLocks noChangeShapeType="1"/>
              </p:cNvSpPr>
              <p:nvPr/>
            </p:nvSpPr>
            <p:spPr bwMode="auto">
              <a:xfrm>
                <a:off x="5063" y="1326"/>
                <a:ext cx="0" cy="107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</p:grpSp>
        <p:grpSp>
          <p:nvGrpSpPr>
            <p:cNvPr id="95" name="Group 156"/>
            <p:cNvGrpSpPr>
              <a:grpSpLocks/>
            </p:cNvGrpSpPr>
            <p:nvPr/>
          </p:nvGrpSpPr>
          <p:grpSpPr bwMode="auto">
            <a:xfrm flipH="1">
              <a:off x="7529513" y="3311525"/>
              <a:ext cx="641350" cy="558800"/>
              <a:chOff x="-44" y="1473"/>
              <a:chExt cx="981" cy="1105"/>
            </a:xfrm>
          </p:grpSpPr>
          <p:pic>
            <p:nvPicPr>
              <p:cNvPr id="96" name="Picture 157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97" name="Freeform 158"/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1296 w 356"/>
                  <a:gd name="T3" fmla="*/ 69 h 368"/>
                  <a:gd name="T4" fmla="*/ 1537 w 356"/>
                  <a:gd name="T5" fmla="*/ 1447 h 368"/>
                  <a:gd name="T6" fmla="*/ 339 w 356"/>
                  <a:gd name="T7" fmla="*/ 1810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GB"/>
              </a:p>
            </p:txBody>
          </p:sp>
        </p:grpSp>
        <p:grpSp>
          <p:nvGrpSpPr>
            <p:cNvPr id="98" name="Group 159"/>
            <p:cNvGrpSpPr>
              <a:grpSpLocks/>
            </p:cNvGrpSpPr>
            <p:nvPr/>
          </p:nvGrpSpPr>
          <p:grpSpPr bwMode="auto">
            <a:xfrm flipH="1">
              <a:off x="7540625" y="4054475"/>
              <a:ext cx="641350" cy="558800"/>
              <a:chOff x="-44" y="1473"/>
              <a:chExt cx="981" cy="1105"/>
            </a:xfrm>
          </p:grpSpPr>
          <p:pic>
            <p:nvPicPr>
              <p:cNvPr id="99" name="Picture 160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00" name="Freeform 161"/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1296 w 356"/>
                  <a:gd name="T3" fmla="*/ 69 h 368"/>
                  <a:gd name="T4" fmla="*/ 1537 w 356"/>
                  <a:gd name="T5" fmla="*/ 1447 h 368"/>
                  <a:gd name="T6" fmla="*/ 339 w 356"/>
                  <a:gd name="T7" fmla="*/ 1810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GB"/>
              </a:p>
            </p:txBody>
          </p:sp>
        </p:grpSp>
        <p:grpSp>
          <p:nvGrpSpPr>
            <p:cNvPr id="101" name="Group 162"/>
            <p:cNvGrpSpPr>
              <a:grpSpLocks/>
            </p:cNvGrpSpPr>
            <p:nvPr/>
          </p:nvGrpSpPr>
          <p:grpSpPr bwMode="auto">
            <a:xfrm flipH="1">
              <a:off x="7548563" y="4808538"/>
              <a:ext cx="641350" cy="558800"/>
              <a:chOff x="-44" y="1473"/>
              <a:chExt cx="981" cy="1105"/>
            </a:xfrm>
          </p:grpSpPr>
          <p:pic>
            <p:nvPicPr>
              <p:cNvPr id="102" name="Picture 163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03" name="Freeform 164"/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1296 w 356"/>
                  <a:gd name="T3" fmla="*/ 69 h 368"/>
                  <a:gd name="T4" fmla="*/ 1537 w 356"/>
                  <a:gd name="T5" fmla="*/ 1447 h 368"/>
                  <a:gd name="T6" fmla="*/ 339 w 356"/>
                  <a:gd name="T7" fmla="*/ 1810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GB"/>
              </a:p>
            </p:txBody>
          </p:sp>
        </p:grpSp>
        <p:sp>
          <p:nvSpPr>
            <p:cNvPr id="104" name="Line 32"/>
            <p:cNvSpPr>
              <a:spLocks noChangeShapeType="1"/>
            </p:cNvSpPr>
            <p:nvPr/>
          </p:nvSpPr>
          <p:spPr bwMode="auto">
            <a:xfrm>
              <a:off x="7386638" y="4238625"/>
              <a:ext cx="219075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899592" y="1268760"/>
            <a:ext cx="7560839" cy="5308253"/>
            <a:chOff x="2119313" y="3263900"/>
            <a:chExt cx="4845050" cy="3313113"/>
          </a:xfrm>
        </p:grpSpPr>
        <p:sp>
          <p:nvSpPr>
            <p:cNvPr id="4" name="Rectangle 80"/>
            <p:cNvSpPr>
              <a:spLocks noChangeArrowheads="1"/>
            </p:cNvSpPr>
            <p:nvPr/>
          </p:nvSpPr>
          <p:spPr bwMode="auto">
            <a:xfrm>
              <a:off x="2216150" y="3263900"/>
              <a:ext cx="4748213" cy="2817813"/>
            </a:xfrm>
            <a:prstGeom prst="rect">
              <a:avLst/>
            </a:prstGeom>
            <a:solidFill>
              <a:srgbClr val="0000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9050">
                  <a:solidFill>
                    <a:srgbClr val="FF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5" name="Rectangle 56"/>
            <p:cNvSpPr>
              <a:spLocks noChangeArrowheads="1"/>
            </p:cNvSpPr>
            <p:nvPr/>
          </p:nvSpPr>
          <p:spPr bwMode="auto">
            <a:xfrm>
              <a:off x="2141538" y="3344863"/>
              <a:ext cx="4748212" cy="281781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" name="Line 60"/>
            <p:cNvSpPr>
              <a:spLocks noChangeShapeType="1"/>
            </p:cNvSpPr>
            <p:nvPr/>
          </p:nvSpPr>
          <p:spPr bwMode="auto">
            <a:xfrm>
              <a:off x="2143125" y="3654425"/>
              <a:ext cx="4727575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7" name="Line 61"/>
            <p:cNvSpPr>
              <a:spLocks noChangeShapeType="1"/>
            </p:cNvSpPr>
            <p:nvPr/>
          </p:nvSpPr>
          <p:spPr bwMode="auto">
            <a:xfrm>
              <a:off x="2794000" y="3354388"/>
              <a:ext cx="0" cy="29368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" name="Line 63"/>
            <p:cNvSpPr>
              <a:spLocks noChangeShapeType="1"/>
            </p:cNvSpPr>
            <p:nvPr/>
          </p:nvSpPr>
          <p:spPr bwMode="auto">
            <a:xfrm>
              <a:off x="3482975" y="3351213"/>
              <a:ext cx="0" cy="29368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9" name="Line 64"/>
            <p:cNvSpPr>
              <a:spLocks noChangeShapeType="1"/>
            </p:cNvSpPr>
            <p:nvPr/>
          </p:nvSpPr>
          <p:spPr bwMode="auto">
            <a:xfrm>
              <a:off x="4410075" y="3649663"/>
              <a:ext cx="0" cy="29368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0" name="Line 65"/>
            <p:cNvSpPr>
              <a:spLocks noChangeShapeType="1"/>
            </p:cNvSpPr>
            <p:nvPr/>
          </p:nvSpPr>
          <p:spPr bwMode="auto">
            <a:xfrm>
              <a:off x="5556250" y="3652838"/>
              <a:ext cx="0" cy="29368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1" name="Line 66"/>
            <p:cNvSpPr>
              <a:spLocks noChangeShapeType="1"/>
            </p:cNvSpPr>
            <p:nvPr/>
          </p:nvSpPr>
          <p:spPr bwMode="auto">
            <a:xfrm>
              <a:off x="2130425" y="5175250"/>
              <a:ext cx="4760913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2" name="Line 67"/>
            <p:cNvSpPr>
              <a:spLocks noChangeShapeType="1"/>
            </p:cNvSpPr>
            <p:nvPr/>
          </p:nvSpPr>
          <p:spPr bwMode="auto">
            <a:xfrm>
              <a:off x="2147888" y="4535488"/>
              <a:ext cx="476091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" name="Line 68"/>
            <p:cNvSpPr>
              <a:spLocks noChangeShapeType="1"/>
            </p:cNvSpPr>
            <p:nvPr/>
          </p:nvSpPr>
          <p:spPr bwMode="auto">
            <a:xfrm>
              <a:off x="2133600" y="3952875"/>
              <a:ext cx="4760913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4" name="Text Box 69"/>
            <p:cNvSpPr txBox="1">
              <a:spLocks noChangeArrowheads="1"/>
            </p:cNvSpPr>
            <p:nvPr/>
          </p:nvSpPr>
          <p:spPr bwMode="auto">
            <a:xfrm>
              <a:off x="4046538" y="5440363"/>
              <a:ext cx="628650" cy="3667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mtClean="0"/>
                <a:t>data</a:t>
              </a:r>
            </a:p>
          </p:txBody>
        </p:sp>
        <p:sp>
          <p:nvSpPr>
            <p:cNvPr id="15" name="Text Box 70"/>
            <p:cNvSpPr txBox="1">
              <a:spLocks noChangeArrowheads="1"/>
            </p:cNvSpPr>
            <p:nvPr/>
          </p:nvSpPr>
          <p:spPr bwMode="auto">
            <a:xfrm>
              <a:off x="3760723" y="4578350"/>
              <a:ext cx="1400304" cy="3515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>
                <a:lnSpc>
                  <a:spcPct val="85000"/>
                </a:lnSpc>
                <a:defRPr/>
              </a:pPr>
              <a:r>
                <a:rPr lang="en-US" dirty="0" smtClean="0"/>
                <a:t>destination address</a:t>
              </a:r>
            </a:p>
            <a:p>
              <a:pPr algn="ctr">
                <a:lnSpc>
                  <a:spcPct val="85000"/>
                </a:lnSpc>
                <a:defRPr/>
              </a:pPr>
              <a:r>
                <a:rPr lang="en-US" b="1" dirty="0" smtClean="0"/>
                <a:t>(128 bits)</a:t>
              </a:r>
            </a:p>
          </p:txBody>
        </p:sp>
        <p:sp>
          <p:nvSpPr>
            <p:cNvPr id="16" name="Text Box 71"/>
            <p:cNvSpPr txBox="1">
              <a:spLocks noChangeArrowheads="1"/>
            </p:cNvSpPr>
            <p:nvPr/>
          </p:nvSpPr>
          <p:spPr bwMode="auto">
            <a:xfrm>
              <a:off x="3851866" y="3971925"/>
              <a:ext cx="1129118" cy="3515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>
                <a:lnSpc>
                  <a:spcPct val="85000"/>
                </a:lnSpc>
                <a:defRPr/>
              </a:pPr>
              <a:r>
                <a:rPr lang="en-US" dirty="0" smtClean="0"/>
                <a:t>source address</a:t>
              </a:r>
            </a:p>
            <a:p>
              <a:pPr algn="ctr">
                <a:lnSpc>
                  <a:spcPct val="85000"/>
                </a:lnSpc>
                <a:defRPr/>
              </a:pPr>
              <a:r>
                <a:rPr lang="en-US" b="1" dirty="0" smtClean="0"/>
                <a:t>(128 bits)</a:t>
              </a:r>
            </a:p>
          </p:txBody>
        </p:sp>
        <p:sp>
          <p:nvSpPr>
            <p:cNvPr id="17" name="Text Box 72"/>
            <p:cNvSpPr txBox="1">
              <a:spLocks noChangeArrowheads="1"/>
            </p:cNvSpPr>
            <p:nvPr/>
          </p:nvSpPr>
          <p:spPr bwMode="auto">
            <a:xfrm>
              <a:off x="2627313" y="3619500"/>
              <a:ext cx="1352550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mtClean="0"/>
                <a:t>payload len</a:t>
              </a:r>
            </a:p>
          </p:txBody>
        </p:sp>
        <p:sp>
          <p:nvSpPr>
            <p:cNvPr id="18" name="Text Box 73"/>
            <p:cNvSpPr txBox="1">
              <a:spLocks noChangeArrowheads="1"/>
            </p:cNvSpPr>
            <p:nvPr/>
          </p:nvSpPr>
          <p:spPr bwMode="auto">
            <a:xfrm>
              <a:off x="4408488" y="3627438"/>
              <a:ext cx="1009650" cy="3667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mtClean="0"/>
                <a:t>next hdr</a:t>
              </a:r>
            </a:p>
          </p:txBody>
        </p:sp>
        <p:sp>
          <p:nvSpPr>
            <p:cNvPr id="19" name="Text Box 74"/>
            <p:cNvSpPr txBox="1">
              <a:spLocks noChangeArrowheads="1"/>
            </p:cNvSpPr>
            <p:nvPr/>
          </p:nvSpPr>
          <p:spPr bwMode="auto">
            <a:xfrm>
              <a:off x="5664200" y="3613150"/>
              <a:ext cx="1035050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mtClean="0"/>
                <a:t>hop limit</a:t>
              </a:r>
            </a:p>
          </p:txBody>
        </p:sp>
        <p:sp>
          <p:nvSpPr>
            <p:cNvPr id="20" name="Text Box 75"/>
            <p:cNvSpPr txBox="1">
              <a:spLocks noChangeArrowheads="1"/>
            </p:cNvSpPr>
            <p:nvPr/>
          </p:nvSpPr>
          <p:spPr bwMode="auto">
            <a:xfrm>
              <a:off x="4533900" y="3319463"/>
              <a:ext cx="1136650" cy="3667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mtClean="0"/>
                <a:t>flow label</a:t>
              </a:r>
            </a:p>
          </p:txBody>
        </p:sp>
        <p:sp>
          <p:nvSpPr>
            <p:cNvPr id="21" name="Text Box 76"/>
            <p:cNvSpPr txBox="1">
              <a:spLocks noChangeArrowheads="1"/>
            </p:cNvSpPr>
            <p:nvPr/>
          </p:nvSpPr>
          <p:spPr bwMode="auto">
            <a:xfrm>
              <a:off x="2913063" y="3305175"/>
              <a:ext cx="438150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mtClean="0"/>
                <a:t>pri</a:t>
              </a:r>
            </a:p>
          </p:txBody>
        </p:sp>
        <p:sp>
          <p:nvSpPr>
            <p:cNvPr id="22" name="Text Box 77"/>
            <p:cNvSpPr txBox="1">
              <a:spLocks noChangeArrowheads="1"/>
            </p:cNvSpPr>
            <p:nvPr/>
          </p:nvSpPr>
          <p:spPr bwMode="auto">
            <a:xfrm>
              <a:off x="2206625" y="3313113"/>
              <a:ext cx="501650" cy="3667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mtClean="0"/>
                <a:t>ver</a:t>
              </a:r>
            </a:p>
          </p:txBody>
        </p:sp>
        <p:sp>
          <p:nvSpPr>
            <p:cNvPr id="23" name="Line 79"/>
            <p:cNvSpPr>
              <a:spLocks noChangeShapeType="1"/>
            </p:cNvSpPr>
            <p:nvPr/>
          </p:nvSpPr>
          <p:spPr bwMode="auto">
            <a:xfrm>
              <a:off x="2119313" y="6400800"/>
              <a:ext cx="481647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24" name="Text Box 78"/>
            <p:cNvSpPr txBox="1">
              <a:spLocks noChangeArrowheads="1"/>
            </p:cNvSpPr>
            <p:nvPr/>
          </p:nvSpPr>
          <p:spPr bwMode="auto">
            <a:xfrm>
              <a:off x="3978275" y="6210300"/>
              <a:ext cx="857250" cy="36671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mtClean="0"/>
                <a:t>32 bits</a:t>
              </a:r>
            </a:p>
          </p:txBody>
        </p:sp>
      </p:grpSp>
      <p:sp>
        <p:nvSpPr>
          <p:cNvPr id="25" name="Rectangle 24"/>
          <p:cNvSpPr/>
          <p:nvPr/>
        </p:nvSpPr>
        <p:spPr>
          <a:xfrm>
            <a:off x="2568703" y="116632"/>
            <a:ext cx="349922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IP version 6</a:t>
            </a:r>
            <a:endParaRPr 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222</Words>
  <Application>Microsoft Office PowerPoint</Application>
  <PresentationFormat>On-screen Show (4:3)</PresentationFormat>
  <Paragraphs>102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Network Layer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Photo Album</dc:title>
  <dc:creator>peterl</dc:creator>
  <cp:lastModifiedBy>peterl</cp:lastModifiedBy>
  <cp:revision>7</cp:revision>
  <dcterms:created xsi:type="dcterms:W3CDTF">2010-09-26T17:27:20Z</dcterms:created>
  <dcterms:modified xsi:type="dcterms:W3CDTF">2012-11-12T18:46:30Z</dcterms:modified>
</cp:coreProperties>
</file>