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0FF69-D74B-4A35-BE55-3EFB82CAADEC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561A-D861-4C04-9DA0-F7FB0FB638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1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8FEC666-0C24-487C-99CF-05A812314BCE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Application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9615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roup 411"/>
          <p:cNvGrpSpPr/>
          <p:nvPr/>
        </p:nvGrpSpPr>
        <p:grpSpPr>
          <a:xfrm>
            <a:off x="1951255" y="599284"/>
            <a:ext cx="4575987" cy="5603002"/>
            <a:chOff x="5124450" y="503238"/>
            <a:chExt cx="3876675" cy="5299075"/>
          </a:xfrm>
        </p:grpSpPr>
        <p:grpSp>
          <p:nvGrpSpPr>
            <p:cNvPr id="4" name="Group 1037"/>
            <p:cNvGrpSpPr>
              <a:grpSpLocks/>
            </p:cNvGrpSpPr>
            <p:nvPr/>
          </p:nvGrpSpPr>
          <p:grpSpPr bwMode="auto">
            <a:xfrm>
              <a:off x="5124450" y="1257300"/>
              <a:ext cx="3540125" cy="4545013"/>
              <a:chOff x="3277" y="974"/>
              <a:chExt cx="2230" cy="2863"/>
            </a:xfrm>
          </p:grpSpPr>
          <p:sp>
            <p:nvSpPr>
              <p:cNvPr id="5" name="Freeform 1038"/>
              <p:cNvSpPr>
                <a:spLocks/>
              </p:cNvSpPr>
              <p:nvPr/>
            </p:nvSpPr>
            <p:spPr bwMode="auto">
              <a:xfrm>
                <a:off x="3277" y="1079"/>
                <a:ext cx="1094" cy="675"/>
              </a:xfrm>
              <a:custGeom>
                <a:avLst/>
                <a:gdLst>
                  <a:gd name="T0" fmla="*/ 1116 w 1036"/>
                  <a:gd name="T1" fmla="*/ 11 h 675"/>
                  <a:gd name="T2" fmla="*/ 673 w 1036"/>
                  <a:gd name="T3" fmla="*/ 53 h 675"/>
                  <a:gd name="T4" fmla="*/ 356 w 1036"/>
                  <a:gd name="T5" fmla="*/ 129 h 675"/>
                  <a:gd name="T6" fmla="*/ 264 w 1036"/>
                  <a:gd name="T7" fmla="*/ 229 h 675"/>
                  <a:gd name="T8" fmla="*/ 37 w 1036"/>
                  <a:gd name="T9" fmla="*/ 297 h 675"/>
                  <a:gd name="T10" fmla="*/ 29 w 1036"/>
                  <a:gd name="T11" fmla="*/ 459 h 675"/>
                  <a:gd name="T12" fmla="*/ 227 w 1036"/>
                  <a:gd name="T13" fmla="*/ 489 h 675"/>
                  <a:gd name="T14" fmla="*/ 792 w 1036"/>
                  <a:gd name="T15" fmla="*/ 489 h 675"/>
                  <a:gd name="T16" fmla="*/ 1030 w 1036"/>
                  <a:gd name="T17" fmla="*/ 555 h 675"/>
                  <a:gd name="T18" fmla="*/ 1296 w 1036"/>
                  <a:gd name="T19" fmla="*/ 657 h 675"/>
                  <a:gd name="T20" fmla="*/ 1499 w 1036"/>
                  <a:gd name="T21" fmla="*/ 661 h 675"/>
                  <a:gd name="T22" fmla="*/ 1640 w 1036"/>
                  <a:gd name="T23" fmla="*/ 603 h 675"/>
                  <a:gd name="T24" fmla="*/ 1711 w 1036"/>
                  <a:gd name="T25" fmla="*/ 445 h 675"/>
                  <a:gd name="T26" fmla="*/ 1755 w 1036"/>
                  <a:gd name="T27" fmla="*/ 291 h 675"/>
                  <a:gd name="T28" fmla="*/ 1760 w 1036"/>
                  <a:gd name="T29" fmla="*/ 107 h 675"/>
                  <a:gd name="T30" fmla="*/ 1610 w 1036"/>
                  <a:gd name="T31" fmla="*/ 17 h 675"/>
                  <a:gd name="T32" fmla="*/ 1337 w 1036"/>
                  <a:gd name="T33" fmla="*/ 3 h 675"/>
                  <a:gd name="T34" fmla="*/ 1116 w 1036"/>
                  <a:gd name="T35" fmla="*/ 11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" name="Group 1039"/>
              <p:cNvGrpSpPr>
                <a:grpSpLocks/>
              </p:cNvGrpSpPr>
              <p:nvPr/>
            </p:nvGrpSpPr>
            <p:grpSpPr bwMode="auto">
              <a:xfrm>
                <a:off x="3383" y="1920"/>
                <a:ext cx="919" cy="588"/>
                <a:chOff x="2889" y="1631"/>
                <a:chExt cx="980" cy="743"/>
              </a:xfrm>
            </p:grpSpPr>
            <p:sp>
              <p:nvSpPr>
                <p:cNvPr id="381" name="Rectangle 1040"/>
                <p:cNvSpPr>
                  <a:spLocks noChangeArrowheads="1"/>
                </p:cNvSpPr>
                <p:nvPr/>
              </p:nvSpPr>
              <p:spPr bwMode="auto">
                <a:xfrm>
                  <a:off x="3046" y="1841"/>
                  <a:ext cx="663" cy="533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2" name="AutoShape 1041"/>
                <p:cNvSpPr>
                  <a:spLocks noChangeArrowheads="1"/>
                </p:cNvSpPr>
                <p:nvPr/>
              </p:nvSpPr>
              <p:spPr bwMode="auto">
                <a:xfrm>
                  <a:off x="2889" y="1631"/>
                  <a:ext cx="980" cy="2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solidFill>
                      <a:srgbClr val="00CCFF"/>
                    </a:solidFill>
                  </a:endParaRPr>
                </a:p>
              </p:txBody>
            </p:sp>
          </p:grpSp>
          <p:sp>
            <p:nvSpPr>
              <p:cNvPr id="7" name="Freeform 1042"/>
              <p:cNvSpPr>
                <a:spLocks/>
              </p:cNvSpPr>
              <p:nvPr/>
            </p:nvSpPr>
            <p:spPr bwMode="auto">
              <a:xfrm>
                <a:off x="3379" y="2788"/>
                <a:ext cx="2032" cy="1049"/>
              </a:xfrm>
              <a:custGeom>
                <a:avLst/>
                <a:gdLst>
                  <a:gd name="T0" fmla="*/ 1044 w 2032"/>
                  <a:gd name="T1" fmla="*/ 26 h 1049"/>
                  <a:gd name="T2" fmla="*/ 847 w 2032"/>
                  <a:gd name="T3" fmla="*/ 125 h 1049"/>
                  <a:gd name="T4" fmla="*/ 580 w 2032"/>
                  <a:gd name="T5" fmla="*/ 68 h 1049"/>
                  <a:gd name="T6" fmla="*/ 143 w 2032"/>
                  <a:gd name="T7" fmla="*/ 170 h 1049"/>
                  <a:gd name="T8" fmla="*/ 48 w 2032"/>
                  <a:gd name="T9" fmla="*/ 374 h 1049"/>
                  <a:gd name="T10" fmla="*/ 41 w 2032"/>
                  <a:gd name="T11" fmla="*/ 680 h 1049"/>
                  <a:gd name="T12" fmla="*/ 294 w 2032"/>
                  <a:gd name="T13" fmla="*/ 744 h 1049"/>
                  <a:gd name="T14" fmla="*/ 660 w 2032"/>
                  <a:gd name="T15" fmla="*/ 893 h 1049"/>
                  <a:gd name="T16" fmla="*/ 1088 w 2032"/>
                  <a:gd name="T17" fmla="*/ 1014 h 1049"/>
                  <a:gd name="T18" fmla="*/ 1525 w 2032"/>
                  <a:gd name="T19" fmla="*/ 1031 h 1049"/>
                  <a:gd name="T20" fmla="*/ 1831 w 2032"/>
                  <a:gd name="T21" fmla="*/ 907 h 1049"/>
                  <a:gd name="T22" fmla="*/ 2015 w 2032"/>
                  <a:gd name="T23" fmla="*/ 714 h 1049"/>
                  <a:gd name="T24" fmla="*/ 1931 w 2032"/>
                  <a:gd name="T25" fmla="*/ 251 h 1049"/>
                  <a:gd name="T26" fmla="*/ 1658 w 2032"/>
                  <a:gd name="T27" fmla="*/ 114 h 1049"/>
                  <a:gd name="T28" fmla="*/ 1355 w 2032"/>
                  <a:gd name="T29" fmla="*/ 15 h 1049"/>
                  <a:gd name="T30" fmla="*/ 1044 w 2032"/>
                  <a:gd name="T31" fmla="*/ 26 h 10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32"/>
                  <a:gd name="T49" fmla="*/ 0 h 1049"/>
                  <a:gd name="T50" fmla="*/ 2032 w 2032"/>
                  <a:gd name="T51" fmla="*/ 1049 h 104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32" h="1049">
                    <a:moveTo>
                      <a:pt x="1044" y="26"/>
                    </a:moveTo>
                    <a:cubicBezTo>
                      <a:pt x="959" y="45"/>
                      <a:pt x="924" y="118"/>
                      <a:pt x="847" y="125"/>
                    </a:cubicBezTo>
                    <a:cubicBezTo>
                      <a:pt x="770" y="132"/>
                      <a:pt x="697" y="61"/>
                      <a:pt x="580" y="68"/>
                    </a:cubicBezTo>
                    <a:cubicBezTo>
                      <a:pt x="463" y="75"/>
                      <a:pt x="232" y="119"/>
                      <a:pt x="143" y="170"/>
                    </a:cubicBezTo>
                    <a:cubicBezTo>
                      <a:pt x="54" y="221"/>
                      <a:pt x="65" y="289"/>
                      <a:pt x="48" y="374"/>
                    </a:cubicBezTo>
                    <a:cubicBezTo>
                      <a:pt x="31" y="459"/>
                      <a:pt x="0" y="618"/>
                      <a:pt x="41" y="680"/>
                    </a:cubicBezTo>
                    <a:cubicBezTo>
                      <a:pt x="82" y="742"/>
                      <a:pt x="191" y="709"/>
                      <a:pt x="294" y="744"/>
                    </a:cubicBezTo>
                    <a:cubicBezTo>
                      <a:pt x="397" y="779"/>
                      <a:pt x="527" y="849"/>
                      <a:pt x="660" y="893"/>
                    </a:cubicBezTo>
                    <a:cubicBezTo>
                      <a:pt x="793" y="938"/>
                      <a:pt x="944" y="991"/>
                      <a:pt x="1088" y="1014"/>
                    </a:cubicBezTo>
                    <a:cubicBezTo>
                      <a:pt x="1232" y="1036"/>
                      <a:pt x="1401" y="1049"/>
                      <a:pt x="1525" y="1031"/>
                    </a:cubicBezTo>
                    <a:cubicBezTo>
                      <a:pt x="1649" y="1012"/>
                      <a:pt x="1749" y="960"/>
                      <a:pt x="1831" y="907"/>
                    </a:cubicBezTo>
                    <a:cubicBezTo>
                      <a:pt x="1913" y="855"/>
                      <a:pt x="1998" y="824"/>
                      <a:pt x="2015" y="714"/>
                    </a:cubicBezTo>
                    <a:cubicBezTo>
                      <a:pt x="2032" y="604"/>
                      <a:pt x="1990" y="350"/>
                      <a:pt x="1931" y="251"/>
                    </a:cubicBezTo>
                    <a:cubicBezTo>
                      <a:pt x="1872" y="151"/>
                      <a:pt x="1754" y="153"/>
                      <a:pt x="1658" y="114"/>
                    </a:cubicBezTo>
                    <a:cubicBezTo>
                      <a:pt x="1562" y="76"/>
                      <a:pt x="1457" y="30"/>
                      <a:pt x="1355" y="15"/>
                    </a:cubicBezTo>
                    <a:cubicBezTo>
                      <a:pt x="1253" y="0"/>
                      <a:pt x="1129" y="8"/>
                      <a:pt x="1044" y="26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Line 1043"/>
              <p:cNvSpPr>
                <a:spLocks noChangeShapeType="1"/>
              </p:cNvSpPr>
              <p:nvPr/>
            </p:nvSpPr>
            <p:spPr bwMode="auto">
              <a:xfrm rot="-5400000">
                <a:off x="4942" y="3252"/>
                <a:ext cx="330" cy="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Line 1044"/>
              <p:cNvSpPr>
                <a:spLocks noChangeShapeType="1"/>
              </p:cNvSpPr>
              <p:nvPr/>
            </p:nvSpPr>
            <p:spPr bwMode="auto">
              <a:xfrm rot="5400000" flipV="1">
                <a:off x="5034" y="3429"/>
                <a:ext cx="2" cy="5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" name="Line 1045"/>
              <p:cNvSpPr>
                <a:spLocks noChangeShapeType="1"/>
              </p:cNvSpPr>
              <p:nvPr/>
            </p:nvSpPr>
            <p:spPr bwMode="auto">
              <a:xfrm rot="-5400000">
                <a:off x="5151" y="3225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" name="Line 1047"/>
              <p:cNvSpPr>
                <a:spLocks noChangeShapeType="1"/>
              </p:cNvSpPr>
              <p:nvPr/>
            </p:nvSpPr>
            <p:spPr bwMode="auto">
              <a:xfrm>
                <a:off x="3843" y="3009"/>
                <a:ext cx="1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1048"/>
              <p:cNvSpPr>
                <a:spLocks noChangeShapeType="1"/>
              </p:cNvSpPr>
              <p:nvPr/>
            </p:nvSpPr>
            <p:spPr bwMode="auto">
              <a:xfrm flipV="1">
                <a:off x="3680" y="3155"/>
                <a:ext cx="248" cy="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1051"/>
              <p:cNvSpPr>
                <a:spLocks noChangeShapeType="1"/>
              </p:cNvSpPr>
              <p:nvPr/>
            </p:nvSpPr>
            <p:spPr bwMode="auto">
              <a:xfrm flipH="1">
                <a:off x="3948" y="3208"/>
                <a:ext cx="96" cy="11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1052"/>
              <p:cNvSpPr>
                <a:spLocks noChangeShapeType="1"/>
              </p:cNvSpPr>
              <p:nvPr/>
            </p:nvSpPr>
            <p:spPr bwMode="auto">
              <a:xfrm flipH="1" flipV="1">
                <a:off x="4144" y="3212"/>
                <a:ext cx="53" cy="11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1053"/>
              <p:cNvSpPr>
                <a:spLocks noChangeShapeType="1"/>
              </p:cNvSpPr>
              <p:nvPr/>
            </p:nvSpPr>
            <p:spPr bwMode="auto">
              <a:xfrm>
                <a:off x="4248" y="3185"/>
                <a:ext cx="317" cy="17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054"/>
              <p:cNvSpPr>
                <a:spLocks noChangeShapeType="1"/>
              </p:cNvSpPr>
              <p:nvPr/>
            </p:nvSpPr>
            <p:spPr bwMode="auto">
              <a:xfrm>
                <a:off x="3898" y="3025"/>
                <a:ext cx="56" cy="6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055"/>
              <p:cNvSpPr>
                <a:spLocks noChangeShapeType="1"/>
              </p:cNvSpPr>
              <p:nvPr/>
            </p:nvSpPr>
            <p:spPr bwMode="auto">
              <a:xfrm>
                <a:off x="3809" y="2257"/>
                <a:ext cx="148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056"/>
              <p:cNvSpPr>
                <a:spLocks noChangeShapeType="1"/>
              </p:cNvSpPr>
              <p:nvPr/>
            </p:nvSpPr>
            <p:spPr bwMode="auto">
              <a:xfrm flipV="1">
                <a:off x="3711" y="2354"/>
                <a:ext cx="106" cy="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" name="Group 1057"/>
              <p:cNvGrpSpPr>
                <a:grpSpLocks/>
              </p:cNvGrpSpPr>
              <p:nvPr/>
            </p:nvGrpSpPr>
            <p:grpSpPr bwMode="auto">
              <a:xfrm>
                <a:off x="3535" y="2207"/>
                <a:ext cx="319" cy="222"/>
                <a:chOff x="2967" y="478"/>
                <a:chExt cx="788" cy="625"/>
              </a:xfrm>
            </p:grpSpPr>
            <p:pic>
              <p:nvPicPr>
                <p:cNvPr id="379" name="Picture 1058" descr="access_point_stylized_small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12" y="559"/>
                  <a:ext cx="576" cy="5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0" name="Picture 1059" descr="antenna_radiation_stylized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7" y="478"/>
                  <a:ext cx="788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0" name="Freeform 1060"/>
              <p:cNvSpPr>
                <a:spLocks/>
              </p:cNvSpPr>
              <p:nvPr/>
            </p:nvSpPr>
            <p:spPr bwMode="auto">
              <a:xfrm>
                <a:off x="4419" y="2224"/>
                <a:ext cx="828" cy="425"/>
              </a:xfrm>
              <a:custGeom>
                <a:avLst/>
                <a:gdLst>
                  <a:gd name="T0" fmla="*/ 382 w 828"/>
                  <a:gd name="T1" fmla="*/ 30 h 425"/>
                  <a:gd name="T2" fmla="*/ 370 w 828"/>
                  <a:gd name="T3" fmla="*/ 30 h 425"/>
                  <a:gd name="T4" fmla="*/ 126 w 828"/>
                  <a:gd name="T5" fmla="*/ 32 h 425"/>
                  <a:gd name="T6" fmla="*/ 6 w 828"/>
                  <a:gd name="T7" fmla="*/ 126 h 425"/>
                  <a:gd name="T8" fmla="*/ 92 w 828"/>
                  <a:gd name="T9" fmla="*/ 274 h 425"/>
                  <a:gd name="T10" fmla="*/ 292 w 828"/>
                  <a:gd name="T11" fmla="*/ 384 h 425"/>
                  <a:gd name="T12" fmla="*/ 540 w 828"/>
                  <a:gd name="T13" fmla="*/ 416 h 425"/>
                  <a:gd name="T14" fmla="*/ 698 w 828"/>
                  <a:gd name="T15" fmla="*/ 330 h 425"/>
                  <a:gd name="T16" fmla="*/ 776 w 828"/>
                  <a:gd name="T17" fmla="*/ 170 h 425"/>
                  <a:gd name="T18" fmla="*/ 792 w 828"/>
                  <a:gd name="T19" fmla="*/ 22 h 425"/>
                  <a:gd name="T20" fmla="*/ 560 w 828"/>
                  <a:gd name="T21" fmla="*/ 38 h 425"/>
                  <a:gd name="T22" fmla="*/ 382 w 828"/>
                  <a:gd name="T23" fmla="*/ 30 h 42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28"/>
                  <a:gd name="T37" fmla="*/ 0 h 425"/>
                  <a:gd name="T38" fmla="*/ 828 w 828"/>
                  <a:gd name="T39" fmla="*/ 425 h 42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28" h="425">
                    <a:moveTo>
                      <a:pt x="382" y="30"/>
                    </a:moveTo>
                    <a:cubicBezTo>
                      <a:pt x="350" y="29"/>
                      <a:pt x="413" y="30"/>
                      <a:pt x="370" y="30"/>
                    </a:cubicBezTo>
                    <a:cubicBezTo>
                      <a:pt x="327" y="30"/>
                      <a:pt x="187" y="16"/>
                      <a:pt x="126" y="32"/>
                    </a:cubicBezTo>
                    <a:cubicBezTo>
                      <a:pt x="65" y="48"/>
                      <a:pt x="12" y="86"/>
                      <a:pt x="6" y="126"/>
                    </a:cubicBezTo>
                    <a:cubicBezTo>
                      <a:pt x="0" y="166"/>
                      <a:pt x="44" y="231"/>
                      <a:pt x="92" y="274"/>
                    </a:cubicBezTo>
                    <a:cubicBezTo>
                      <a:pt x="140" y="317"/>
                      <a:pt x="217" y="360"/>
                      <a:pt x="292" y="384"/>
                    </a:cubicBezTo>
                    <a:cubicBezTo>
                      <a:pt x="367" y="408"/>
                      <a:pt x="472" y="425"/>
                      <a:pt x="540" y="416"/>
                    </a:cubicBezTo>
                    <a:cubicBezTo>
                      <a:pt x="608" y="407"/>
                      <a:pt x="659" y="371"/>
                      <a:pt x="698" y="330"/>
                    </a:cubicBezTo>
                    <a:cubicBezTo>
                      <a:pt x="737" y="289"/>
                      <a:pt x="760" y="221"/>
                      <a:pt x="776" y="170"/>
                    </a:cubicBezTo>
                    <a:cubicBezTo>
                      <a:pt x="792" y="119"/>
                      <a:pt x="828" y="44"/>
                      <a:pt x="792" y="22"/>
                    </a:cubicBezTo>
                    <a:cubicBezTo>
                      <a:pt x="756" y="0"/>
                      <a:pt x="630" y="37"/>
                      <a:pt x="560" y="38"/>
                    </a:cubicBezTo>
                    <a:cubicBezTo>
                      <a:pt x="490" y="39"/>
                      <a:pt x="414" y="31"/>
                      <a:pt x="382" y="30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1061"/>
              <p:cNvSpPr>
                <a:spLocks/>
              </p:cNvSpPr>
              <p:nvPr/>
            </p:nvSpPr>
            <p:spPr bwMode="auto">
              <a:xfrm>
                <a:off x="4417" y="1263"/>
                <a:ext cx="1090" cy="709"/>
              </a:xfrm>
              <a:custGeom>
                <a:avLst/>
                <a:gdLst>
                  <a:gd name="T0" fmla="*/ 14627 w 765"/>
                  <a:gd name="T1" fmla="*/ 763 h 459"/>
                  <a:gd name="T2" fmla="*/ 9913 w 765"/>
                  <a:gd name="T3" fmla="*/ 5420 h 459"/>
                  <a:gd name="T4" fmla="*/ 3316 w 765"/>
                  <a:gd name="T5" fmla="*/ 7714 h 459"/>
                  <a:gd name="T6" fmla="*/ 474 w 765"/>
                  <a:gd name="T7" fmla="*/ 25995 h 459"/>
                  <a:gd name="T8" fmla="*/ 6202 w 765"/>
                  <a:gd name="T9" fmla="*/ 34346 h 459"/>
                  <a:gd name="T10" fmla="*/ 11922 w 765"/>
                  <a:gd name="T11" fmla="*/ 32921 h 459"/>
                  <a:gd name="T12" fmla="*/ 20124 w 765"/>
                  <a:gd name="T13" fmla="*/ 34346 h 459"/>
                  <a:gd name="T14" fmla="*/ 24081 w 765"/>
                  <a:gd name="T15" fmla="*/ 33549 h 459"/>
                  <a:gd name="T16" fmla="*/ 25921 w 765"/>
                  <a:gd name="T17" fmla="*/ 28785 h 459"/>
                  <a:gd name="T18" fmla="*/ 25875 w 765"/>
                  <a:gd name="T19" fmla="*/ 12218 h 459"/>
                  <a:gd name="T20" fmla="*/ 22836 w 765"/>
                  <a:gd name="T21" fmla="*/ 2665 h 459"/>
                  <a:gd name="T22" fmla="*/ 14627 w 765"/>
                  <a:gd name="T23" fmla="*/ 763 h 4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65"/>
                  <a:gd name="T37" fmla="*/ 0 h 459"/>
                  <a:gd name="T38" fmla="*/ 765 w 765"/>
                  <a:gd name="T39" fmla="*/ 459 h 4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65" h="459">
                    <a:moveTo>
                      <a:pt x="424" y="10"/>
                    </a:moveTo>
                    <a:cubicBezTo>
                      <a:pt x="362" y="16"/>
                      <a:pt x="343" y="55"/>
                      <a:pt x="288" y="70"/>
                    </a:cubicBezTo>
                    <a:cubicBezTo>
                      <a:pt x="233" y="85"/>
                      <a:pt x="142" y="56"/>
                      <a:pt x="96" y="100"/>
                    </a:cubicBezTo>
                    <a:cubicBezTo>
                      <a:pt x="50" y="144"/>
                      <a:pt x="0" y="279"/>
                      <a:pt x="14" y="336"/>
                    </a:cubicBezTo>
                    <a:cubicBezTo>
                      <a:pt x="28" y="393"/>
                      <a:pt x="125" y="429"/>
                      <a:pt x="180" y="444"/>
                    </a:cubicBezTo>
                    <a:cubicBezTo>
                      <a:pt x="235" y="459"/>
                      <a:pt x="279" y="426"/>
                      <a:pt x="346" y="426"/>
                    </a:cubicBezTo>
                    <a:cubicBezTo>
                      <a:pt x="413" y="426"/>
                      <a:pt x="525" y="443"/>
                      <a:pt x="584" y="444"/>
                    </a:cubicBezTo>
                    <a:cubicBezTo>
                      <a:pt x="643" y="445"/>
                      <a:pt x="670" y="446"/>
                      <a:pt x="698" y="434"/>
                    </a:cubicBezTo>
                    <a:cubicBezTo>
                      <a:pt x="726" y="422"/>
                      <a:pt x="743" y="418"/>
                      <a:pt x="752" y="372"/>
                    </a:cubicBezTo>
                    <a:cubicBezTo>
                      <a:pt x="761" y="326"/>
                      <a:pt x="765" y="214"/>
                      <a:pt x="750" y="158"/>
                    </a:cubicBezTo>
                    <a:cubicBezTo>
                      <a:pt x="735" y="102"/>
                      <a:pt x="716" y="58"/>
                      <a:pt x="662" y="34"/>
                    </a:cubicBezTo>
                    <a:cubicBezTo>
                      <a:pt x="608" y="10"/>
                      <a:pt x="505" y="0"/>
                      <a:pt x="424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1062"/>
              <p:cNvSpPr>
                <a:spLocks noChangeShapeType="1"/>
              </p:cNvSpPr>
              <p:nvPr/>
            </p:nvSpPr>
            <p:spPr bwMode="auto">
              <a:xfrm>
                <a:off x="4659" y="2404"/>
                <a:ext cx="103" cy="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1063"/>
              <p:cNvSpPr>
                <a:spLocks noChangeShapeType="1"/>
              </p:cNvSpPr>
              <p:nvPr/>
            </p:nvSpPr>
            <p:spPr bwMode="auto">
              <a:xfrm>
                <a:off x="4720" y="2354"/>
                <a:ext cx="1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Line 1064"/>
              <p:cNvSpPr>
                <a:spLocks noChangeShapeType="1"/>
              </p:cNvSpPr>
              <p:nvPr/>
            </p:nvSpPr>
            <p:spPr bwMode="auto">
              <a:xfrm flipV="1">
                <a:off x="4869" y="2408"/>
                <a:ext cx="85" cy="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1065"/>
              <p:cNvSpPr>
                <a:spLocks noChangeShapeType="1"/>
              </p:cNvSpPr>
              <p:nvPr/>
            </p:nvSpPr>
            <p:spPr bwMode="auto">
              <a:xfrm>
                <a:off x="4235" y="1632"/>
                <a:ext cx="321" cy="2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1066"/>
              <p:cNvSpPr>
                <a:spLocks noChangeShapeType="1"/>
              </p:cNvSpPr>
              <p:nvPr/>
            </p:nvSpPr>
            <p:spPr bwMode="auto">
              <a:xfrm>
                <a:off x="4635" y="2961"/>
                <a:ext cx="246" cy="11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1067"/>
              <p:cNvSpPr>
                <a:spLocks noChangeShapeType="1"/>
              </p:cNvSpPr>
              <p:nvPr/>
            </p:nvSpPr>
            <p:spPr bwMode="auto">
              <a:xfrm flipV="1">
                <a:off x="4244" y="2953"/>
                <a:ext cx="203" cy="12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Line 1068"/>
              <p:cNvSpPr>
                <a:spLocks noChangeShapeType="1"/>
              </p:cNvSpPr>
              <p:nvPr/>
            </p:nvSpPr>
            <p:spPr bwMode="auto">
              <a:xfrm flipV="1">
                <a:off x="4271" y="3137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Line 1069"/>
              <p:cNvSpPr>
                <a:spLocks noChangeShapeType="1"/>
              </p:cNvSpPr>
              <p:nvPr/>
            </p:nvSpPr>
            <p:spPr bwMode="auto">
              <a:xfrm flipV="1">
                <a:off x="4773" y="1572"/>
                <a:ext cx="78" cy="5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Line 1070"/>
              <p:cNvSpPr>
                <a:spLocks noChangeShapeType="1"/>
              </p:cNvSpPr>
              <p:nvPr/>
            </p:nvSpPr>
            <p:spPr bwMode="auto">
              <a:xfrm>
                <a:off x="4665" y="1681"/>
                <a:ext cx="0" cy="52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" name="Line 1071"/>
              <p:cNvSpPr>
                <a:spLocks noChangeShapeType="1"/>
              </p:cNvSpPr>
              <p:nvPr/>
            </p:nvSpPr>
            <p:spPr bwMode="auto">
              <a:xfrm flipV="1">
                <a:off x="4773" y="1616"/>
                <a:ext cx="166" cy="18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1072"/>
              <p:cNvSpPr>
                <a:spLocks noChangeShapeType="1"/>
              </p:cNvSpPr>
              <p:nvPr/>
            </p:nvSpPr>
            <p:spPr bwMode="auto">
              <a:xfrm>
                <a:off x="5003" y="1615"/>
                <a:ext cx="0" cy="1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1073"/>
              <p:cNvSpPr>
                <a:spLocks noChangeShapeType="1"/>
              </p:cNvSpPr>
              <p:nvPr/>
            </p:nvSpPr>
            <p:spPr bwMode="auto">
              <a:xfrm>
                <a:off x="4785" y="1808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1074"/>
              <p:cNvSpPr>
                <a:spLocks noChangeShapeType="1"/>
              </p:cNvSpPr>
              <p:nvPr/>
            </p:nvSpPr>
            <p:spPr bwMode="auto">
              <a:xfrm>
                <a:off x="5134" y="1802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1075"/>
              <p:cNvSpPr>
                <a:spLocks noChangeShapeType="1"/>
              </p:cNvSpPr>
              <p:nvPr/>
            </p:nvSpPr>
            <p:spPr bwMode="auto">
              <a:xfrm flipH="1">
                <a:off x="4596" y="1850"/>
                <a:ext cx="62" cy="444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Line 1076"/>
              <p:cNvSpPr>
                <a:spLocks noChangeShapeType="1"/>
              </p:cNvSpPr>
              <p:nvPr/>
            </p:nvSpPr>
            <p:spPr bwMode="auto">
              <a:xfrm flipH="1">
                <a:off x="4969" y="1850"/>
                <a:ext cx="70" cy="45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Line 1077"/>
              <p:cNvSpPr>
                <a:spLocks noChangeShapeType="1"/>
              </p:cNvSpPr>
              <p:nvPr/>
            </p:nvSpPr>
            <p:spPr bwMode="auto">
              <a:xfrm flipV="1">
                <a:off x="4581" y="2569"/>
                <a:ext cx="143" cy="2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Line 1078"/>
              <p:cNvSpPr>
                <a:spLocks noChangeShapeType="1"/>
              </p:cNvSpPr>
              <p:nvPr/>
            </p:nvSpPr>
            <p:spPr bwMode="auto">
              <a:xfrm>
                <a:off x="5257" y="180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9" name="Group 1079"/>
              <p:cNvGrpSpPr>
                <a:grpSpLocks/>
              </p:cNvGrpSpPr>
              <p:nvPr/>
            </p:nvGrpSpPr>
            <p:grpSpPr bwMode="auto">
              <a:xfrm>
                <a:off x="3813" y="1163"/>
                <a:ext cx="295" cy="391"/>
                <a:chOff x="1653" y="3023"/>
                <a:chExt cx="622" cy="911"/>
              </a:xfrm>
            </p:grpSpPr>
            <p:sp>
              <p:nvSpPr>
                <p:cNvPr id="362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1766" y="3287"/>
                  <a:ext cx="188" cy="586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3" name="Line 271"/>
                <p:cNvSpPr>
                  <a:spLocks noChangeShapeType="1"/>
                </p:cNvSpPr>
                <p:nvPr/>
              </p:nvSpPr>
              <p:spPr bwMode="auto">
                <a:xfrm>
                  <a:off x="1954" y="3287"/>
                  <a:ext cx="188" cy="583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4" name="Line 272"/>
                <p:cNvSpPr>
                  <a:spLocks noChangeShapeType="1"/>
                </p:cNvSpPr>
                <p:nvPr/>
              </p:nvSpPr>
              <p:spPr bwMode="auto">
                <a:xfrm>
                  <a:off x="1766" y="3870"/>
                  <a:ext cx="188" cy="6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5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1954" y="3870"/>
                  <a:ext cx="188" cy="6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6" name="Line 274"/>
                <p:cNvSpPr>
                  <a:spLocks noChangeShapeType="1"/>
                </p:cNvSpPr>
                <p:nvPr/>
              </p:nvSpPr>
              <p:spPr bwMode="auto">
                <a:xfrm>
                  <a:off x="1954" y="3300"/>
                  <a:ext cx="0" cy="63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7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1766" y="3810"/>
                  <a:ext cx="188" cy="63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8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1954" y="3810"/>
                  <a:ext cx="188" cy="60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9" name="Line 277"/>
                <p:cNvSpPr>
                  <a:spLocks noChangeShapeType="1"/>
                </p:cNvSpPr>
                <p:nvPr/>
              </p:nvSpPr>
              <p:spPr bwMode="auto">
                <a:xfrm>
                  <a:off x="1846" y="3618"/>
                  <a:ext cx="108" cy="4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0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1954" y="3618"/>
                  <a:ext cx="114" cy="4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1" name="Line 279"/>
                <p:cNvSpPr>
                  <a:spLocks noChangeShapeType="1"/>
                </p:cNvSpPr>
                <p:nvPr/>
              </p:nvSpPr>
              <p:spPr bwMode="auto">
                <a:xfrm>
                  <a:off x="1810" y="3704"/>
                  <a:ext cx="139" cy="65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2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1954" y="3717"/>
                  <a:ext cx="140" cy="57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3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1954" y="3530"/>
                  <a:ext cx="72" cy="2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4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1954" y="3409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5" name="Line 283"/>
                <p:cNvSpPr>
                  <a:spLocks noChangeShapeType="1"/>
                </p:cNvSpPr>
                <p:nvPr/>
              </p:nvSpPr>
              <p:spPr bwMode="auto">
                <a:xfrm>
                  <a:off x="1873" y="3522"/>
                  <a:ext cx="87" cy="32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6" name="Line 284"/>
                <p:cNvSpPr>
                  <a:spLocks noChangeShapeType="1"/>
                </p:cNvSpPr>
                <p:nvPr/>
              </p:nvSpPr>
              <p:spPr bwMode="auto">
                <a:xfrm>
                  <a:off x="1912" y="3404"/>
                  <a:ext cx="50" cy="31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7" name="Oval 1095"/>
                <p:cNvSpPr>
                  <a:spLocks noChangeArrowheads="1"/>
                </p:cNvSpPr>
                <p:nvPr/>
              </p:nvSpPr>
              <p:spPr bwMode="auto">
                <a:xfrm>
                  <a:off x="1921" y="3233"/>
                  <a:ext cx="63" cy="6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378" name="Picture 1096" descr="cell_tower_radiation_gray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3" y="3023"/>
                  <a:ext cx="622" cy="5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0" name="Group 1097"/>
              <p:cNvGrpSpPr>
                <a:grpSpLocks/>
              </p:cNvGrpSpPr>
              <p:nvPr/>
            </p:nvGrpSpPr>
            <p:grpSpPr bwMode="auto">
              <a:xfrm>
                <a:off x="3962" y="1516"/>
                <a:ext cx="286" cy="160"/>
                <a:chOff x="3843" y="1516"/>
                <a:chExt cx="286" cy="160"/>
              </a:xfrm>
            </p:grpSpPr>
            <p:sp>
              <p:nvSpPr>
                <p:cNvPr id="353" name="Line 1098"/>
                <p:cNvSpPr>
                  <a:spLocks noChangeShapeType="1"/>
                </p:cNvSpPr>
                <p:nvPr/>
              </p:nvSpPr>
              <p:spPr bwMode="auto">
                <a:xfrm>
                  <a:off x="3843" y="1516"/>
                  <a:ext cx="96" cy="6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4" name="Oval 407"/>
                <p:cNvSpPr>
                  <a:spLocks noChangeArrowheads="1"/>
                </p:cNvSpPr>
                <p:nvPr/>
              </p:nvSpPr>
              <p:spPr bwMode="auto">
                <a:xfrm>
                  <a:off x="3884" y="1616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55" name="Rectangle 410"/>
                <p:cNvSpPr>
                  <a:spLocks noChangeArrowheads="1"/>
                </p:cNvSpPr>
                <p:nvPr/>
              </p:nvSpPr>
              <p:spPr bwMode="auto">
                <a:xfrm>
                  <a:off x="3884" y="1610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56" name="Oval 411"/>
                <p:cNvSpPr>
                  <a:spLocks noChangeArrowheads="1"/>
                </p:cNvSpPr>
                <p:nvPr/>
              </p:nvSpPr>
              <p:spPr bwMode="auto">
                <a:xfrm>
                  <a:off x="3883" y="1569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57" name="Group 1102"/>
                <p:cNvGrpSpPr>
                  <a:grpSpLocks/>
                </p:cNvGrpSpPr>
                <p:nvPr/>
              </p:nvGrpSpPr>
              <p:grpSpPr bwMode="auto">
                <a:xfrm>
                  <a:off x="3932" y="1587"/>
                  <a:ext cx="138" cy="33"/>
                  <a:chOff x="2468" y="1332"/>
                  <a:chExt cx="310" cy="60"/>
                </a:xfrm>
              </p:grpSpPr>
              <p:sp>
                <p:nvSpPr>
                  <p:cNvPr id="360" name="Freeform 110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1" name="Freeform 110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58" name="Line 1105"/>
                <p:cNvSpPr>
                  <a:spLocks noChangeShapeType="1"/>
                </p:cNvSpPr>
                <p:nvPr/>
              </p:nvSpPr>
              <p:spPr bwMode="auto">
                <a:xfrm>
                  <a:off x="3884" y="1602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" name="Line 1106"/>
                <p:cNvSpPr>
                  <a:spLocks noChangeShapeType="1"/>
                </p:cNvSpPr>
                <p:nvPr/>
              </p:nvSpPr>
              <p:spPr bwMode="auto">
                <a:xfrm>
                  <a:off x="4127" y="1604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" name="Group 1107"/>
              <p:cNvGrpSpPr>
                <a:grpSpLocks/>
              </p:cNvGrpSpPr>
              <p:nvPr/>
            </p:nvGrpSpPr>
            <p:grpSpPr bwMode="auto">
              <a:xfrm>
                <a:off x="4537" y="1571"/>
                <a:ext cx="246" cy="110"/>
                <a:chOff x="4334" y="1470"/>
                <a:chExt cx="246" cy="107"/>
              </a:xfrm>
            </p:grpSpPr>
            <p:sp>
              <p:nvSpPr>
                <p:cNvPr id="345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4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47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48" name="Group 1111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51" name="Freeform 1112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2" name="Freeform 1113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9" name="Line 1114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0" name="Line 1115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2" name="Group 1116"/>
              <p:cNvGrpSpPr>
                <a:grpSpLocks/>
              </p:cNvGrpSpPr>
              <p:nvPr/>
            </p:nvGrpSpPr>
            <p:grpSpPr bwMode="auto">
              <a:xfrm>
                <a:off x="4544" y="1737"/>
                <a:ext cx="246" cy="110"/>
                <a:chOff x="4334" y="1470"/>
                <a:chExt cx="246" cy="107"/>
              </a:xfrm>
            </p:grpSpPr>
            <p:sp>
              <p:nvSpPr>
                <p:cNvPr id="337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8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9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40" name="Group 1120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43" name="Freeform 1121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4" name="Freeform 1122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1" name="Line 1123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" name="Line 1124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3" name="Group 1125"/>
              <p:cNvGrpSpPr>
                <a:grpSpLocks/>
              </p:cNvGrpSpPr>
              <p:nvPr/>
            </p:nvGrpSpPr>
            <p:grpSpPr bwMode="auto">
              <a:xfrm>
                <a:off x="4890" y="1738"/>
                <a:ext cx="246" cy="110"/>
                <a:chOff x="4334" y="1470"/>
                <a:chExt cx="246" cy="107"/>
              </a:xfrm>
            </p:grpSpPr>
            <p:sp>
              <p:nvSpPr>
                <p:cNvPr id="329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1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32" name="Group 1129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35" name="Freeform 113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6" name="Freeform 113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33" name="Line 1132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4" name="Line 1133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4" name="Group 1134"/>
              <p:cNvGrpSpPr>
                <a:grpSpLocks/>
              </p:cNvGrpSpPr>
              <p:nvPr/>
            </p:nvGrpSpPr>
            <p:grpSpPr bwMode="auto">
              <a:xfrm>
                <a:off x="4844" y="1508"/>
                <a:ext cx="246" cy="110"/>
                <a:chOff x="4334" y="1470"/>
                <a:chExt cx="246" cy="107"/>
              </a:xfrm>
            </p:grpSpPr>
            <p:sp>
              <p:nvSpPr>
                <p:cNvPr id="321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3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24" name="Group 1138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27" name="Freeform 113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8" name="Freeform 114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25" name="Line 1141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6" name="Line 1142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5" name="Group 1143"/>
              <p:cNvGrpSpPr>
                <a:grpSpLocks/>
              </p:cNvGrpSpPr>
              <p:nvPr/>
            </p:nvGrpSpPr>
            <p:grpSpPr bwMode="auto">
              <a:xfrm>
                <a:off x="4874" y="2296"/>
                <a:ext cx="310" cy="130"/>
                <a:chOff x="4334" y="1470"/>
                <a:chExt cx="246" cy="107"/>
              </a:xfrm>
            </p:grpSpPr>
            <p:sp>
              <p:nvSpPr>
                <p:cNvPr id="313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1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15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16" name="Group 1147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19" name="Freeform 114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0" name="Freeform 114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7" name="Line 1150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" name="Line 1151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6" name="Line 1152"/>
              <p:cNvSpPr>
                <a:spLocks noChangeShapeType="1"/>
              </p:cNvSpPr>
              <p:nvPr/>
            </p:nvSpPr>
            <p:spPr bwMode="auto">
              <a:xfrm>
                <a:off x="4049" y="2358"/>
                <a:ext cx="42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7" name="Group 1153"/>
              <p:cNvGrpSpPr>
                <a:grpSpLocks/>
              </p:cNvGrpSpPr>
              <p:nvPr/>
            </p:nvGrpSpPr>
            <p:grpSpPr bwMode="auto">
              <a:xfrm>
                <a:off x="4464" y="2288"/>
                <a:ext cx="310" cy="130"/>
                <a:chOff x="4334" y="1470"/>
                <a:chExt cx="246" cy="107"/>
              </a:xfrm>
            </p:grpSpPr>
            <p:sp>
              <p:nvSpPr>
                <p:cNvPr id="305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07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08" name="Group 1157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11" name="Freeform 115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2" name="Freeform 115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9" name="Line 1160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" name="Line 1161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8" name="Group 1162"/>
              <p:cNvGrpSpPr>
                <a:grpSpLocks/>
              </p:cNvGrpSpPr>
              <p:nvPr/>
            </p:nvGrpSpPr>
            <p:grpSpPr bwMode="auto">
              <a:xfrm>
                <a:off x="4660" y="2464"/>
                <a:ext cx="310" cy="130"/>
                <a:chOff x="4334" y="1470"/>
                <a:chExt cx="246" cy="107"/>
              </a:xfrm>
            </p:grpSpPr>
            <p:sp>
              <p:nvSpPr>
                <p:cNvPr id="297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8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9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00" name="Group 1166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03" name="Freeform 1167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4" name="Freeform 1168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1" name="Line 1169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2" name="Line 1170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9" name="Group 1171"/>
              <p:cNvGrpSpPr>
                <a:grpSpLocks/>
              </p:cNvGrpSpPr>
              <p:nvPr/>
            </p:nvGrpSpPr>
            <p:grpSpPr bwMode="auto">
              <a:xfrm>
                <a:off x="4782" y="3028"/>
                <a:ext cx="392" cy="154"/>
                <a:chOff x="4334" y="1470"/>
                <a:chExt cx="246" cy="107"/>
              </a:xfrm>
            </p:grpSpPr>
            <p:sp>
              <p:nvSpPr>
                <p:cNvPr id="289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1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92" name="Group 1175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95" name="Freeform 117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6" name="Freeform 117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93" name="Line 1178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4" name="Line 1179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0" name="Group 1180"/>
              <p:cNvGrpSpPr>
                <a:grpSpLocks/>
              </p:cNvGrpSpPr>
              <p:nvPr/>
            </p:nvGrpSpPr>
            <p:grpSpPr bwMode="auto">
              <a:xfrm>
                <a:off x="4388" y="2840"/>
                <a:ext cx="392" cy="154"/>
                <a:chOff x="4334" y="1470"/>
                <a:chExt cx="246" cy="107"/>
              </a:xfrm>
            </p:grpSpPr>
            <p:sp>
              <p:nvSpPr>
                <p:cNvPr id="281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8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83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84" name="Group 1184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87" name="Freeform 118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8" name="Freeform 118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85" name="Line 1187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" name="Line 1188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" name="Group 1189"/>
              <p:cNvGrpSpPr>
                <a:grpSpLocks/>
              </p:cNvGrpSpPr>
              <p:nvPr/>
            </p:nvGrpSpPr>
            <p:grpSpPr bwMode="auto">
              <a:xfrm>
                <a:off x="3932" y="3056"/>
                <a:ext cx="392" cy="154"/>
                <a:chOff x="4334" y="1470"/>
                <a:chExt cx="246" cy="107"/>
              </a:xfrm>
            </p:grpSpPr>
            <p:sp>
              <p:nvSpPr>
                <p:cNvPr id="273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7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75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76" name="Group 1193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79" name="Freeform 119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0" name="Freeform 119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77" name="Line 1196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8" name="Line 1197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" name="Group 1198"/>
              <p:cNvGrpSpPr>
                <a:grpSpLocks/>
              </p:cNvGrpSpPr>
              <p:nvPr/>
            </p:nvGrpSpPr>
            <p:grpSpPr bwMode="auto">
              <a:xfrm>
                <a:off x="3812" y="2296"/>
                <a:ext cx="246" cy="108"/>
                <a:chOff x="4334" y="1470"/>
                <a:chExt cx="246" cy="107"/>
              </a:xfrm>
            </p:grpSpPr>
            <p:sp>
              <p:nvSpPr>
                <p:cNvPr id="265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6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67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68" name="Group 1202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71" name="Freeform 120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2" name="Freeform 120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9" name="Line 1205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0" name="Line 1206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3" name="Group 1207"/>
              <p:cNvGrpSpPr>
                <a:grpSpLocks/>
              </p:cNvGrpSpPr>
              <p:nvPr/>
            </p:nvGrpSpPr>
            <p:grpSpPr bwMode="auto">
              <a:xfrm>
                <a:off x="4511" y="3153"/>
                <a:ext cx="281" cy="266"/>
                <a:chOff x="5072" y="3611"/>
                <a:chExt cx="459" cy="380"/>
              </a:xfrm>
            </p:grpSpPr>
            <p:grpSp>
              <p:nvGrpSpPr>
                <p:cNvPr id="251" name="Group 1208"/>
                <p:cNvGrpSpPr>
                  <a:grpSpLocks/>
                </p:cNvGrpSpPr>
                <p:nvPr/>
              </p:nvGrpSpPr>
              <p:grpSpPr bwMode="auto">
                <a:xfrm>
                  <a:off x="5144" y="3611"/>
                  <a:ext cx="387" cy="99"/>
                  <a:chOff x="5030" y="2639"/>
                  <a:chExt cx="387" cy="99"/>
                </a:xfrm>
              </p:grpSpPr>
              <p:sp>
                <p:nvSpPr>
                  <p:cNvPr id="253" name="Freeform 1209"/>
                  <p:cNvSpPr>
                    <a:spLocks/>
                  </p:cNvSpPr>
                  <p:nvPr/>
                </p:nvSpPr>
                <p:spPr bwMode="auto">
                  <a:xfrm>
                    <a:off x="5134" y="2657"/>
                    <a:ext cx="69" cy="55"/>
                  </a:xfrm>
                  <a:custGeom>
                    <a:avLst/>
                    <a:gdLst>
                      <a:gd name="T0" fmla="*/ 0 w 199"/>
                      <a:gd name="T1" fmla="*/ 0 h 232"/>
                      <a:gd name="T2" fmla="*/ 0 w 199"/>
                      <a:gd name="T3" fmla="*/ 0 h 232"/>
                      <a:gd name="T4" fmla="*/ 0 w 199"/>
                      <a:gd name="T5" fmla="*/ 0 h 232"/>
                      <a:gd name="T6" fmla="*/ 0 w 199"/>
                      <a:gd name="T7" fmla="*/ 0 h 232"/>
                      <a:gd name="T8" fmla="*/ 0 w 199"/>
                      <a:gd name="T9" fmla="*/ 0 h 232"/>
                      <a:gd name="T10" fmla="*/ 0 w 199"/>
                      <a:gd name="T11" fmla="*/ 0 h 232"/>
                      <a:gd name="T12" fmla="*/ 0 w 199"/>
                      <a:gd name="T13" fmla="*/ 0 h 232"/>
                      <a:gd name="T14" fmla="*/ 0 w 199"/>
                      <a:gd name="T15" fmla="*/ 0 h 232"/>
                      <a:gd name="T16" fmla="*/ 0 w 199"/>
                      <a:gd name="T17" fmla="*/ 0 h 232"/>
                      <a:gd name="T18" fmla="*/ 0 w 199"/>
                      <a:gd name="T19" fmla="*/ 0 h 232"/>
                      <a:gd name="T20" fmla="*/ 0 w 199"/>
                      <a:gd name="T21" fmla="*/ 0 h 232"/>
                      <a:gd name="T22" fmla="*/ 0 w 199"/>
                      <a:gd name="T23" fmla="*/ 0 h 232"/>
                      <a:gd name="T24" fmla="*/ 0 w 199"/>
                      <a:gd name="T25" fmla="*/ 0 h 232"/>
                      <a:gd name="T26" fmla="*/ 0 w 199"/>
                      <a:gd name="T27" fmla="*/ 0 h 232"/>
                      <a:gd name="T28" fmla="*/ 0 w 199"/>
                      <a:gd name="T29" fmla="*/ 0 h 232"/>
                      <a:gd name="T30" fmla="*/ 0 w 199"/>
                      <a:gd name="T31" fmla="*/ 0 h 232"/>
                      <a:gd name="T32" fmla="*/ 0 w 199"/>
                      <a:gd name="T33" fmla="*/ 0 h 232"/>
                      <a:gd name="T34" fmla="*/ 0 w 199"/>
                      <a:gd name="T35" fmla="*/ 0 h 232"/>
                      <a:gd name="T36" fmla="*/ 0 w 199"/>
                      <a:gd name="T37" fmla="*/ 0 h 232"/>
                      <a:gd name="T38" fmla="*/ 0 w 199"/>
                      <a:gd name="T39" fmla="*/ 0 h 232"/>
                      <a:gd name="T40" fmla="*/ 0 w 199"/>
                      <a:gd name="T41" fmla="*/ 0 h 232"/>
                      <a:gd name="T42" fmla="*/ 0 w 199"/>
                      <a:gd name="T43" fmla="*/ 0 h 232"/>
                      <a:gd name="T44" fmla="*/ 0 w 199"/>
                      <a:gd name="T45" fmla="*/ 0 h 232"/>
                      <a:gd name="T46" fmla="*/ 0 w 199"/>
                      <a:gd name="T47" fmla="*/ 0 h 232"/>
                      <a:gd name="T48" fmla="*/ 0 w 199"/>
                      <a:gd name="T49" fmla="*/ 0 h 232"/>
                      <a:gd name="T50" fmla="*/ 0 w 199"/>
                      <a:gd name="T51" fmla="*/ 0 h 232"/>
                      <a:gd name="T52" fmla="*/ 0 w 199"/>
                      <a:gd name="T53" fmla="*/ 0 h 232"/>
                      <a:gd name="T54" fmla="*/ 0 w 199"/>
                      <a:gd name="T55" fmla="*/ 0 h 232"/>
                      <a:gd name="T56" fmla="*/ 0 w 199"/>
                      <a:gd name="T57" fmla="*/ 0 h 232"/>
                      <a:gd name="T58" fmla="*/ 0 w 199"/>
                      <a:gd name="T59" fmla="*/ 0 h 232"/>
                      <a:gd name="T60" fmla="*/ 0 w 199"/>
                      <a:gd name="T61" fmla="*/ 0 h 232"/>
                      <a:gd name="T62" fmla="*/ 0 w 199"/>
                      <a:gd name="T63" fmla="*/ 0 h 232"/>
                      <a:gd name="T64" fmla="*/ 0 w 199"/>
                      <a:gd name="T65" fmla="*/ 0 h 232"/>
                      <a:gd name="T66" fmla="*/ 0 w 199"/>
                      <a:gd name="T67" fmla="*/ 0 h 232"/>
                      <a:gd name="T68" fmla="*/ 0 w 199"/>
                      <a:gd name="T69" fmla="*/ 0 h 232"/>
                      <a:gd name="T70" fmla="*/ 0 w 199"/>
                      <a:gd name="T71" fmla="*/ 0 h 232"/>
                      <a:gd name="T72" fmla="*/ 0 w 199"/>
                      <a:gd name="T73" fmla="*/ 0 h 232"/>
                      <a:gd name="T74" fmla="*/ 0 w 199"/>
                      <a:gd name="T75" fmla="*/ 0 h 232"/>
                      <a:gd name="T76" fmla="*/ 0 w 199"/>
                      <a:gd name="T77" fmla="*/ 0 h 232"/>
                      <a:gd name="T78" fmla="*/ 0 w 199"/>
                      <a:gd name="T79" fmla="*/ 0 h 232"/>
                      <a:gd name="T80" fmla="*/ 0 w 199"/>
                      <a:gd name="T81" fmla="*/ 0 h 232"/>
                      <a:gd name="T82" fmla="*/ 0 w 199"/>
                      <a:gd name="T83" fmla="*/ 0 h 232"/>
                      <a:gd name="T84" fmla="*/ 0 w 199"/>
                      <a:gd name="T85" fmla="*/ 0 h 232"/>
                      <a:gd name="T86" fmla="*/ 0 w 199"/>
                      <a:gd name="T87" fmla="*/ 0 h 232"/>
                      <a:gd name="T88" fmla="*/ 0 w 199"/>
                      <a:gd name="T89" fmla="*/ 0 h 232"/>
                      <a:gd name="T90" fmla="*/ 0 w 199"/>
                      <a:gd name="T91" fmla="*/ 0 h 232"/>
                      <a:gd name="T92" fmla="*/ 0 w 199"/>
                      <a:gd name="T93" fmla="*/ 0 h 232"/>
                      <a:gd name="T94" fmla="*/ 0 w 199"/>
                      <a:gd name="T95" fmla="*/ 0 h 232"/>
                      <a:gd name="T96" fmla="*/ 0 w 199"/>
                      <a:gd name="T97" fmla="*/ 0 h 23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199"/>
                      <a:gd name="T148" fmla="*/ 0 h 232"/>
                      <a:gd name="T149" fmla="*/ 199 w 199"/>
                      <a:gd name="T150" fmla="*/ 232 h 232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199" h="232">
                        <a:moveTo>
                          <a:pt x="70" y="29"/>
                        </a:moveTo>
                        <a:lnTo>
                          <a:pt x="55" y="39"/>
                        </a:lnTo>
                        <a:lnTo>
                          <a:pt x="42" y="50"/>
                        </a:lnTo>
                        <a:lnTo>
                          <a:pt x="30" y="63"/>
                        </a:lnTo>
                        <a:lnTo>
                          <a:pt x="20" y="77"/>
                        </a:lnTo>
                        <a:lnTo>
                          <a:pt x="12" y="91"/>
                        </a:lnTo>
                        <a:lnTo>
                          <a:pt x="6" y="108"/>
                        </a:lnTo>
                        <a:lnTo>
                          <a:pt x="2" y="125"/>
                        </a:lnTo>
                        <a:lnTo>
                          <a:pt x="0" y="142"/>
                        </a:lnTo>
                        <a:lnTo>
                          <a:pt x="2" y="166"/>
                        </a:lnTo>
                        <a:lnTo>
                          <a:pt x="12" y="186"/>
                        </a:lnTo>
                        <a:lnTo>
                          <a:pt x="26" y="203"/>
                        </a:lnTo>
                        <a:lnTo>
                          <a:pt x="45" y="216"/>
                        </a:lnTo>
                        <a:lnTo>
                          <a:pt x="66" y="226"/>
                        </a:lnTo>
                        <a:lnTo>
                          <a:pt x="88" y="230"/>
                        </a:lnTo>
                        <a:lnTo>
                          <a:pt x="111" y="232"/>
                        </a:lnTo>
                        <a:lnTo>
                          <a:pt x="134" y="228"/>
                        </a:lnTo>
                        <a:lnTo>
                          <a:pt x="138" y="228"/>
                        </a:lnTo>
                        <a:lnTo>
                          <a:pt x="143" y="226"/>
                        </a:lnTo>
                        <a:lnTo>
                          <a:pt x="147" y="222"/>
                        </a:lnTo>
                        <a:lnTo>
                          <a:pt x="148" y="218"/>
                        </a:lnTo>
                        <a:lnTo>
                          <a:pt x="145" y="212"/>
                        </a:lnTo>
                        <a:lnTo>
                          <a:pt x="141" y="207"/>
                        </a:lnTo>
                        <a:lnTo>
                          <a:pt x="135" y="203"/>
                        </a:lnTo>
                        <a:lnTo>
                          <a:pt x="129" y="201"/>
                        </a:lnTo>
                        <a:lnTo>
                          <a:pt x="117" y="197"/>
                        </a:lnTo>
                        <a:lnTo>
                          <a:pt x="105" y="195"/>
                        </a:lnTo>
                        <a:lnTo>
                          <a:pt x="94" y="193"/>
                        </a:lnTo>
                        <a:lnTo>
                          <a:pt x="83" y="190"/>
                        </a:lnTo>
                        <a:lnTo>
                          <a:pt x="73" y="187"/>
                        </a:lnTo>
                        <a:lnTo>
                          <a:pt x="62" y="182"/>
                        </a:lnTo>
                        <a:lnTo>
                          <a:pt x="53" y="176"/>
                        </a:lnTo>
                        <a:lnTo>
                          <a:pt x="43" y="167"/>
                        </a:lnTo>
                        <a:lnTo>
                          <a:pt x="40" y="128"/>
                        </a:lnTo>
                        <a:lnTo>
                          <a:pt x="49" y="96"/>
                        </a:lnTo>
                        <a:lnTo>
                          <a:pt x="68" y="71"/>
                        </a:lnTo>
                        <a:lnTo>
                          <a:pt x="94" y="50"/>
                        </a:lnTo>
                        <a:lnTo>
                          <a:pt x="122" y="34"/>
                        </a:lnTo>
                        <a:lnTo>
                          <a:pt x="151" y="21"/>
                        </a:lnTo>
                        <a:lnTo>
                          <a:pt x="178" y="12"/>
                        </a:lnTo>
                        <a:lnTo>
                          <a:pt x="199" y="4"/>
                        </a:lnTo>
                        <a:lnTo>
                          <a:pt x="186" y="1"/>
                        </a:lnTo>
                        <a:lnTo>
                          <a:pt x="172" y="0"/>
                        </a:lnTo>
                        <a:lnTo>
                          <a:pt x="156" y="2"/>
                        </a:lnTo>
                        <a:lnTo>
                          <a:pt x="138" y="4"/>
                        </a:lnTo>
                        <a:lnTo>
                          <a:pt x="121" y="10"/>
                        </a:lnTo>
                        <a:lnTo>
                          <a:pt x="103" y="16"/>
                        </a:lnTo>
                        <a:lnTo>
                          <a:pt x="86" y="23"/>
                        </a:lnTo>
                        <a:lnTo>
                          <a:pt x="70" y="2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4" name="Freeform 1210"/>
                  <p:cNvSpPr>
                    <a:spLocks/>
                  </p:cNvSpPr>
                  <p:nvPr/>
                </p:nvSpPr>
                <p:spPr bwMode="auto">
                  <a:xfrm>
                    <a:off x="5252" y="2656"/>
                    <a:ext cx="47" cy="42"/>
                  </a:xfrm>
                  <a:custGeom>
                    <a:avLst/>
                    <a:gdLst>
                      <a:gd name="T0" fmla="*/ 0 w 128"/>
                      <a:gd name="T1" fmla="*/ 0 h 180"/>
                      <a:gd name="T2" fmla="*/ 0 w 128"/>
                      <a:gd name="T3" fmla="*/ 0 h 180"/>
                      <a:gd name="T4" fmla="*/ 0 w 128"/>
                      <a:gd name="T5" fmla="*/ 0 h 180"/>
                      <a:gd name="T6" fmla="*/ 0 w 128"/>
                      <a:gd name="T7" fmla="*/ 0 h 180"/>
                      <a:gd name="T8" fmla="*/ 0 w 128"/>
                      <a:gd name="T9" fmla="*/ 0 h 180"/>
                      <a:gd name="T10" fmla="*/ 0 w 128"/>
                      <a:gd name="T11" fmla="*/ 0 h 180"/>
                      <a:gd name="T12" fmla="*/ 0 w 128"/>
                      <a:gd name="T13" fmla="*/ 0 h 180"/>
                      <a:gd name="T14" fmla="*/ 0 w 128"/>
                      <a:gd name="T15" fmla="*/ 0 h 180"/>
                      <a:gd name="T16" fmla="*/ 0 w 128"/>
                      <a:gd name="T17" fmla="*/ 0 h 180"/>
                      <a:gd name="T18" fmla="*/ 0 w 128"/>
                      <a:gd name="T19" fmla="*/ 0 h 180"/>
                      <a:gd name="T20" fmla="*/ 0 w 128"/>
                      <a:gd name="T21" fmla="*/ 0 h 180"/>
                      <a:gd name="T22" fmla="*/ 0 w 128"/>
                      <a:gd name="T23" fmla="*/ 0 h 180"/>
                      <a:gd name="T24" fmla="*/ 0 w 128"/>
                      <a:gd name="T25" fmla="*/ 0 h 180"/>
                      <a:gd name="T26" fmla="*/ 0 w 128"/>
                      <a:gd name="T27" fmla="*/ 0 h 180"/>
                      <a:gd name="T28" fmla="*/ 0 w 128"/>
                      <a:gd name="T29" fmla="*/ 0 h 180"/>
                      <a:gd name="T30" fmla="*/ 0 w 128"/>
                      <a:gd name="T31" fmla="*/ 0 h 180"/>
                      <a:gd name="T32" fmla="*/ 0 w 128"/>
                      <a:gd name="T33" fmla="*/ 0 h 180"/>
                      <a:gd name="T34" fmla="*/ 0 w 128"/>
                      <a:gd name="T35" fmla="*/ 0 h 180"/>
                      <a:gd name="T36" fmla="*/ 0 w 128"/>
                      <a:gd name="T37" fmla="*/ 0 h 180"/>
                      <a:gd name="T38" fmla="*/ 0 w 128"/>
                      <a:gd name="T39" fmla="*/ 0 h 180"/>
                      <a:gd name="T40" fmla="*/ 0 w 128"/>
                      <a:gd name="T41" fmla="*/ 0 h 180"/>
                      <a:gd name="T42" fmla="*/ 0 w 128"/>
                      <a:gd name="T43" fmla="*/ 0 h 180"/>
                      <a:gd name="T44" fmla="*/ 0 w 128"/>
                      <a:gd name="T45" fmla="*/ 0 h 180"/>
                      <a:gd name="T46" fmla="*/ 0 w 128"/>
                      <a:gd name="T47" fmla="*/ 0 h 180"/>
                      <a:gd name="T48" fmla="*/ 0 w 128"/>
                      <a:gd name="T49" fmla="*/ 0 h 180"/>
                      <a:gd name="T50" fmla="*/ 0 w 128"/>
                      <a:gd name="T51" fmla="*/ 0 h 180"/>
                      <a:gd name="T52" fmla="*/ 0 w 128"/>
                      <a:gd name="T53" fmla="*/ 0 h 180"/>
                      <a:gd name="T54" fmla="*/ 0 w 128"/>
                      <a:gd name="T55" fmla="*/ 0 h 180"/>
                      <a:gd name="T56" fmla="*/ 0 w 128"/>
                      <a:gd name="T57" fmla="*/ 0 h 180"/>
                      <a:gd name="T58" fmla="*/ 0 w 128"/>
                      <a:gd name="T59" fmla="*/ 0 h 180"/>
                      <a:gd name="T60" fmla="*/ 0 w 128"/>
                      <a:gd name="T61" fmla="*/ 0 h 180"/>
                      <a:gd name="T62" fmla="*/ 0 w 128"/>
                      <a:gd name="T63" fmla="*/ 0 h 180"/>
                      <a:gd name="T64" fmla="*/ 0 w 128"/>
                      <a:gd name="T65" fmla="*/ 0 h 180"/>
                      <a:gd name="T66" fmla="*/ 0 w 128"/>
                      <a:gd name="T67" fmla="*/ 0 h 180"/>
                      <a:gd name="T68" fmla="*/ 0 w 128"/>
                      <a:gd name="T69" fmla="*/ 0 h 180"/>
                      <a:gd name="T70" fmla="*/ 0 w 128"/>
                      <a:gd name="T71" fmla="*/ 0 h 180"/>
                      <a:gd name="T72" fmla="*/ 0 w 128"/>
                      <a:gd name="T73" fmla="*/ 0 h 180"/>
                      <a:gd name="T74" fmla="*/ 0 w 128"/>
                      <a:gd name="T75" fmla="*/ 0 h 180"/>
                      <a:gd name="T76" fmla="*/ 0 w 128"/>
                      <a:gd name="T77" fmla="*/ 0 h 180"/>
                      <a:gd name="T78" fmla="*/ 0 w 128"/>
                      <a:gd name="T79" fmla="*/ 0 h 180"/>
                      <a:gd name="T80" fmla="*/ 0 w 128"/>
                      <a:gd name="T81" fmla="*/ 0 h 18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28"/>
                      <a:gd name="T124" fmla="*/ 0 h 180"/>
                      <a:gd name="T125" fmla="*/ 128 w 128"/>
                      <a:gd name="T126" fmla="*/ 180 h 180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28" h="180">
                        <a:moveTo>
                          <a:pt x="108" y="59"/>
                        </a:moveTo>
                        <a:lnTo>
                          <a:pt x="113" y="77"/>
                        </a:lnTo>
                        <a:lnTo>
                          <a:pt x="111" y="94"/>
                        </a:lnTo>
                        <a:lnTo>
                          <a:pt x="103" y="108"/>
                        </a:lnTo>
                        <a:lnTo>
                          <a:pt x="91" y="121"/>
                        </a:lnTo>
                        <a:lnTo>
                          <a:pt x="77" y="132"/>
                        </a:lnTo>
                        <a:lnTo>
                          <a:pt x="61" y="144"/>
                        </a:lnTo>
                        <a:lnTo>
                          <a:pt x="45" y="154"/>
                        </a:lnTo>
                        <a:lnTo>
                          <a:pt x="30" y="164"/>
                        </a:lnTo>
                        <a:lnTo>
                          <a:pt x="28" y="168"/>
                        </a:lnTo>
                        <a:lnTo>
                          <a:pt x="27" y="170"/>
                        </a:lnTo>
                        <a:lnTo>
                          <a:pt x="27" y="174"/>
                        </a:lnTo>
                        <a:lnTo>
                          <a:pt x="28" y="177"/>
                        </a:lnTo>
                        <a:lnTo>
                          <a:pt x="32" y="179"/>
                        </a:lnTo>
                        <a:lnTo>
                          <a:pt x="35" y="180"/>
                        </a:lnTo>
                        <a:lnTo>
                          <a:pt x="37" y="180"/>
                        </a:lnTo>
                        <a:lnTo>
                          <a:pt x="41" y="179"/>
                        </a:lnTo>
                        <a:lnTo>
                          <a:pt x="60" y="169"/>
                        </a:lnTo>
                        <a:lnTo>
                          <a:pt x="77" y="158"/>
                        </a:lnTo>
                        <a:lnTo>
                          <a:pt x="94" y="145"/>
                        </a:lnTo>
                        <a:lnTo>
                          <a:pt x="109" y="130"/>
                        </a:lnTo>
                        <a:lnTo>
                          <a:pt x="120" y="114"/>
                        </a:lnTo>
                        <a:lnTo>
                          <a:pt x="127" y="95"/>
                        </a:lnTo>
                        <a:lnTo>
                          <a:pt x="128" y="76"/>
                        </a:lnTo>
                        <a:lnTo>
                          <a:pt x="123" y="55"/>
                        </a:lnTo>
                        <a:lnTo>
                          <a:pt x="113" y="39"/>
                        </a:lnTo>
                        <a:lnTo>
                          <a:pt x="97" y="25"/>
                        </a:lnTo>
                        <a:lnTo>
                          <a:pt x="79" y="15"/>
                        </a:lnTo>
                        <a:lnTo>
                          <a:pt x="57" y="7"/>
                        </a:lnTo>
                        <a:lnTo>
                          <a:pt x="36" y="2"/>
                        </a:lnTo>
                        <a:lnTo>
                          <a:pt x="19" y="0"/>
                        </a:lnTo>
                        <a:lnTo>
                          <a:pt x="6" y="0"/>
                        </a:lnTo>
                        <a:lnTo>
                          <a:pt x="0" y="4"/>
                        </a:lnTo>
                        <a:lnTo>
                          <a:pt x="14" y="9"/>
                        </a:lnTo>
                        <a:lnTo>
                          <a:pt x="29" y="14"/>
                        </a:lnTo>
                        <a:lnTo>
                          <a:pt x="46" y="19"/>
                        </a:lnTo>
                        <a:lnTo>
                          <a:pt x="61" y="23"/>
                        </a:lnTo>
                        <a:lnTo>
                          <a:pt x="76" y="29"/>
                        </a:lnTo>
                        <a:lnTo>
                          <a:pt x="89" y="37"/>
                        </a:lnTo>
                        <a:lnTo>
                          <a:pt x="100" y="46"/>
                        </a:lnTo>
                        <a:lnTo>
                          <a:pt x="108" y="5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5" name="Freeform 1211"/>
                  <p:cNvSpPr>
                    <a:spLocks/>
                  </p:cNvSpPr>
                  <p:nvPr/>
                </p:nvSpPr>
                <p:spPr bwMode="auto">
                  <a:xfrm>
                    <a:off x="5089" y="2646"/>
                    <a:ext cx="114" cy="88"/>
                  </a:xfrm>
                  <a:custGeom>
                    <a:avLst/>
                    <a:gdLst>
                      <a:gd name="T0" fmla="*/ 0 w 322"/>
                      <a:gd name="T1" fmla="*/ 0 h 378"/>
                      <a:gd name="T2" fmla="*/ 0 w 322"/>
                      <a:gd name="T3" fmla="*/ 0 h 378"/>
                      <a:gd name="T4" fmla="*/ 0 w 322"/>
                      <a:gd name="T5" fmla="*/ 0 h 378"/>
                      <a:gd name="T6" fmla="*/ 0 w 322"/>
                      <a:gd name="T7" fmla="*/ 0 h 378"/>
                      <a:gd name="T8" fmla="*/ 0 w 322"/>
                      <a:gd name="T9" fmla="*/ 0 h 378"/>
                      <a:gd name="T10" fmla="*/ 0 w 322"/>
                      <a:gd name="T11" fmla="*/ 0 h 378"/>
                      <a:gd name="T12" fmla="*/ 0 w 322"/>
                      <a:gd name="T13" fmla="*/ 0 h 378"/>
                      <a:gd name="T14" fmla="*/ 0 w 322"/>
                      <a:gd name="T15" fmla="*/ 0 h 378"/>
                      <a:gd name="T16" fmla="*/ 0 w 322"/>
                      <a:gd name="T17" fmla="*/ 0 h 378"/>
                      <a:gd name="T18" fmla="*/ 0 w 322"/>
                      <a:gd name="T19" fmla="*/ 0 h 378"/>
                      <a:gd name="T20" fmla="*/ 0 w 322"/>
                      <a:gd name="T21" fmla="*/ 0 h 378"/>
                      <a:gd name="T22" fmla="*/ 0 w 322"/>
                      <a:gd name="T23" fmla="*/ 0 h 378"/>
                      <a:gd name="T24" fmla="*/ 0 w 322"/>
                      <a:gd name="T25" fmla="*/ 0 h 378"/>
                      <a:gd name="T26" fmla="*/ 0 w 322"/>
                      <a:gd name="T27" fmla="*/ 0 h 378"/>
                      <a:gd name="T28" fmla="*/ 0 w 322"/>
                      <a:gd name="T29" fmla="*/ 0 h 378"/>
                      <a:gd name="T30" fmla="*/ 0 w 322"/>
                      <a:gd name="T31" fmla="*/ 0 h 378"/>
                      <a:gd name="T32" fmla="*/ 0 w 322"/>
                      <a:gd name="T33" fmla="*/ 0 h 378"/>
                      <a:gd name="T34" fmla="*/ 0 w 322"/>
                      <a:gd name="T35" fmla="*/ 0 h 378"/>
                      <a:gd name="T36" fmla="*/ 0 w 322"/>
                      <a:gd name="T37" fmla="*/ 0 h 378"/>
                      <a:gd name="T38" fmla="*/ 0 w 322"/>
                      <a:gd name="T39" fmla="*/ 0 h 378"/>
                      <a:gd name="T40" fmla="*/ 0 w 322"/>
                      <a:gd name="T41" fmla="*/ 0 h 378"/>
                      <a:gd name="T42" fmla="*/ 0 w 322"/>
                      <a:gd name="T43" fmla="*/ 0 h 378"/>
                      <a:gd name="T44" fmla="*/ 0 w 322"/>
                      <a:gd name="T45" fmla="*/ 0 h 378"/>
                      <a:gd name="T46" fmla="*/ 0 w 322"/>
                      <a:gd name="T47" fmla="*/ 0 h 378"/>
                      <a:gd name="T48" fmla="*/ 0 w 322"/>
                      <a:gd name="T49" fmla="*/ 0 h 378"/>
                      <a:gd name="T50" fmla="*/ 0 w 322"/>
                      <a:gd name="T51" fmla="*/ 0 h 378"/>
                      <a:gd name="T52" fmla="*/ 0 w 322"/>
                      <a:gd name="T53" fmla="*/ 0 h 378"/>
                      <a:gd name="T54" fmla="*/ 0 w 322"/>
                      <a:gd name="T55" fmla="*/ 0 h 378"/>
                      <a:gd name="T56" fmla="*/ 0 w 322"/>
                      <a:gd name="T57" fmla="*/ 0 h 378"/>
                      <a:gd name="T58" fmla="*/ 0 w 322"/>
                      <a:gd name="T59" fmla="*/ 0 h 378"/>
                      <a:gd name="T60" fmla="*/ 0 w 322"/>
                      <a:gd name="T61" fmla="*/ 0 h 378"/>
                      <a:gd name="T62" fmla="*/ 0 w 322"/>
                      <a:gd name="T63" fmla="*/ 0 h 378"/>
                      <a:gd name="T64" fmla="*/ 0 w 322"/>
                      <a:gd name="T65" fmla="*/ 0 h 378"/>
                      <a:gd name="T66" fmla="*/ 0 w 322"/>
                      <a:gd name="T67" fmla="*/ 0 h 378"/>
                      <a:gd name="T68" fmla="*/ 0 w 322"/>
                      <a:gd name="T69" fmla="*/ 0 h 378"/>
                      <a:gd name="T70" fmla="*/ 0 w 322"/>
                      <a:gd name="T71" fmla="*/ 0 h 378"/>
                      <a:gd name="T72" fmla="*/ 0 w 322"/>
                      <a:gd name="T73" fmla="*/ 0 h 378"/>
                      <a:gd name="T74" fmla="*/ 0 w 322"/>
                      <a:gd name="T75" fmla="*/ 0 h 378"/>
                      <a:gd name="T76" fmla="*/ 0 w 322"/>
                      <a:gd name="T77" fmla="*/ 0 h 378"/>
                      <a:gd name="T78" fmla="*/ 0 w 322"/>
                      <a:gd name="T79" fmla="*/ 0 h 378"/>
                      <a:gd name="T80" fmla="*/ 0 w 322"/>
                      <a:gd name="T81" fmla="*/ 0 h 378"/>
                      <a:gd name="T82" fmla="*/ 0 w 322"/>
                      <a:gd name="T83" fmla="*/ 0 h 378"/>
                      <a:gd name="T84" fmla="*/ 0 w 322"/>
                      <a:gd name="T85" fmla="*/ 0 h 378"/>
                      <a:gd name="T86" fmla="*/ 0 w 322"/>
                      <a:gd name="T87" fmla="*/ 0 h 378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322"/>
                      <a:gd name="T133" fmla="*/ 0 h 378"/>
                      <a:gd name="T134" fmla="*/ 322 w 322"/>
                      <a:gd name="T135" fmla="*/ 378 h 378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322" h="378">
                        <a:moveTo>
                          <a:pt x="125" y="49"/>
                        </a:moveTo>
                        <a:lnTo>
                          <a:pt x="100" y="70"/>
                        </a:lnTo>
                        <a:lnTo>
                          <a:pt x="76" y="90"/>
                        </a:lnTo>
                        <a:lnTo>
                          <a:pt x="53" y="115"/>
                        </a:lnTo>
                        <a:lnTo>
                          <a:pt x="34" y="140"/>
                        </a:lnTo>
                        <a:lnTo>
                          <a:pt x="17" y="166"/>
                        </a:lnTo>
                        <a:lnTo>
                          <a:pt x="5" y="195"/>
                        </a:lnTo>
                        <a:lnTo>
                          <a:pt x="0" y="226"/>
                        </a:lnTo>
                        <a:lnTo>
                          <a:pt x="1" y="258"/>
                        </a:lnTo>
                        <a:lnTo>
                          <a:pt x="3" y="266"/>
                        </a:lnTo>
                        <a:lnTo>
                          <a:pt x="5" y="275"/>
                        </a:lnTo>
                        <a:lnTo>
                          <a:pt x="9" y="282"/>
                        </a:lnTo>
                        <a:lnTo>
                          <a:pt x="14" y="290"/>
                        </a:lnTo>
                        <a:lnTo>
                          <a:pt x="19" y="297"/>
                        </a:lnTo>
                        <a:lnTo>
                          <a:pt x="26" y="304"/>
                        </a:lnTo>
                        <a:lnTo>
                          <a:pt x="32" y="310"/>
                        </a:lnTo>
                        <a:lnTo>
                          <a:pt x="41" y="314"/>
                        </a:lnTo>
                        <a:lnTo>
                          <a:pt x="56" y="324"/>
                        </a:lnTo>
                        <a:lnTo>
                          <a:pt x="71" y="332"/>
                        </a:lnTo>
                        <a:lnTo>
                          <a:pt x="86" y="338"/>
                        </a:lnTo>
                        <a:lnTo>
                          <a:pt x="103" y="344"/>
                        </a:lnTo>
                        <a:lnTo>
                          <a:pt x="119" y="350"/>
                        </a:lnTo>
                        <a:lnTo>
                          <a:pt x="136" y="355"/>
                        </a:lnTo>
                        <a:lnTo>
                          <a:pt x="152" y="359"/>
                        </a:lnTo>
                        <a:lnTo>
                          <a:pt x="168" y="363"/>
                        </a:lnTo>
                        <a:lnTo>
                          <a:pt x="186" y="366"/>
                        </a:lnTo>
                        <a:lnTo>
                          <a:pt x="202" y="368"/>
                        </a:lnTo>
                        <a:lnTo>
                          <a:pt x="220" y="371"/>
                        </a:lnTo>
                        <a:lnTo>
                          <a:pt x="238" y="373"/>
                        </a:lnTo>
                        <a:lnTo>
                          <a:pt x="254" y="374"/>
                        </a:lnTo>
                        <a:lnTo>
                          <a:pt x="272" y="375"/>
                        </a:lnTo>
                        <a:lnTo>
                          <a:pt x="289" y="376"/>
                        </a:lnTo>
                        <a:lnTo>
                          <a:pt x="306" y="378"/>
                        </a:lnTo>
                        <a:lnTo>
                          <a:pt x="311" y="378"/>
                        </a:lnTo>
                        <a:lnTo>
                          <a:pt x="316" y="375"/>
                        </a:lnTo>
                        <a:lnTo>
                          <a:pt x="320" y="371"/>
                        </a:lnTo>
                        <a:lnTo>
                          <a:pt x="322" y="366"/>
                        </a:lnTo>
                        <a:lnTo>
                          <a:pt x="322" y="360"/>
                        </a:lnTo>
                        <a:lnTo>
                          <a:pt x="320" y="356"/>
                        </a:lnTo>
                        <a:lnTo>
                          <a:pt x="315" y="352"/>
                        </a:lnTo>
                        <a:lnTo>
                          <a:pt x="309" y="350"/>
                        </a:lnTo>
                        <a:lnTo>
                          <a:pt x="294" y="347"/>
                        </a:lnTo>
                        <a:lnTo>
                          <a:pt x="279" y="344"/>
                        </a:lnTo>
                        <a:lnTo>
                          <a:pt x="263" y="341"/>
                        </a:lnTo>
                        <a:lnTo>
                          <a:pt x="247" y="338"/>
                        </a:lnTo>
                        <a:lnTo>
                          <a:pt x="232" y="336"/>
                        </a:lnTo>
                        <a:lnTo>
                          <a:pt x="216" y="334"/>
                        </a:lnTo>
                        <a:lnTo>
                          <a:pt x="200" y="332"/>
                        </a:lnTo>
                        <a:lnTo>
                          <a:pt x="185" y="328"/>
                        </a:lnTo>
                        <a:lnTo>
                          <a:pt x="170" y="326"/>
                        </a:lnTo>
                        <a:lnTo>
                          <a:pt x="154" y="322"/>
                        </a:lnTo>
                        <a:lnTo>
                          <a:pt x="139" y="318"/>
                        </a:lnTo>
                        <a:lnTo>
                          <a:pt x="124" y="314"/>
                        </a:lnTo>
                        <a:lnTo>
                          <a:pt x="110" y="309"/>
                        </a:lnTo>
                        <a:lnTo>
                          <a:pt x="94" y="303"/>
                        </a:lnTo>
                        <a:lnTo>
                          <a:pt x="80" y="297"/>
                        </a:lnTo>
                        <a:lnTo>
                          <a:pt x="66" y="289"/>
                        </a:lnTo>
                        <a:lnTo>
                          <a:pt x="55" y="281"/>
                        </a:lnTo>
                        <a:lnTo>
                          <a:pt x="45" y="271"/>
                        </a:lnTo>
                        <a:lnTo>
                          <a:pt x="38" y="259"/>
                        </a:lnTo>
                        <a:lnTo>
                          <a:pt x="35" y="245"/>
                        </a:lnTo>
                        <a:lnTo>
                          <a:pt x="34" y="232"/>
                        </a:lnTo>
                        <a:lnTo>
                          <a:pt x="35" y="216"/>
                        </a:lnTo>
                        <a:lnTo>
                          <a:pt x="38" y="200"/>
                        </a:lnTo>
                        <a:lnTo>
                          <a:pt x="43" y="187"/>
                        </a:lnTo>
                        <a:lnTo>
                          <a:pt x="51" y="170"/>
                        </a:lnTo>
                        <a:lnTo>
                          <a:pt x="60" y="152"/>
                        </a:lnTo>
                        <a:lnTo>
                          <a:pt x="71" y="137"/>
                        </a:lnTo>
                        <a:lnTo>
                          <a:pt x="83" y="124"/>
                        </a:lnTo>
                        <a:lnTo>
                          <a:pt x="94" y="110"/>
                        </a:lnTo>
                        <a:lnTo>
                          <a:pt x="107" y="96"/>
                        </a:lnTo>
                        <a:lnTo>
                          <a:pt x="123" y="82"/>
                        </a:lnTo>
                        <a:lnTo>
                          <a:pt x="138" y="69"/>
                        </a:lnTo>
                        <a:lnTo>
                          <a:pt x="153" y="57"/>
                        </a:lnTo>
                        <a:lnTo>
                          <a:pt x="173" y="47"/>
                        </a:lnTo>
                        <a:lnTo>
                          <a:pt x="195" y="38"/>
                        </a:lnTo>
                        <a:lnTo>
                          <a:pt x="218" y="28"/>
                        </a:lnTo>
                        <a:lnTo>
                          <a:pt x="238" y="20"/>
                        </a:lnTo>
                        <a:lnTo>
                          <a:pt x="254" y="13"/>
                        </a:lnTo>
                        <a:lnTo>
                          <a:pt x="264" y="7"/>
                        </a:lnTo>
                        <a:lnTo>
                          <a:pt x="268" y="2"/>
                        </a:lnTo>
                        <a:lnTo>
                          <a:pt x="256" y="0"/>
                        </a:lnTo>
                        <a:lnTo>
                          <a:pt x="240" y="1"/>
                        </a:lnTo>
                        <a:lnTo>
                          <a:pt x="221" y="4"/>
                        </a:lnTo>
                        <a:lnTo>
                          <a:pt x="201" y="10"/>
                        </a:lnTo>
                        <a:lnTo>
                          <a:pt x="180" y="18"/>
                        </a:lnTo>
                        <a:lnTo>
                          <a:pt x="160" y="27"/>
                        </a:lnTo>
                        <a:lnTo>
                          <a:pt x="141" y="38"/>
                        </a:lnTo>
                        <a:lnTo>
                          <a:pt x="125" y="4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6" name="Freeform 1212"/>
                  <p:cNvSpPr>
                    <a:spLocks/>
                  </p:cNvSpPr>
                  <p:nvPr/>
                </p:nvSpPr>
                <p:spPr bwMode="auto">
                  <a:xfrm>
                    <a:off x="5250" y="2643"/>
                    <a:ext cx="99" cy="59"/>
                  </a:xfrm>
                  <a:custGeom>
                    <a:avLst/>
                    <a:gdLst>
                      <a:gd name="T0" fmla="*/ 0 w 283"/>
                      <a:gd name="T1" fmla="*/ 0 h 252"/>
                      <a:gd name="T2" fmla="*/ 0 w 283"/>
                      <a:gd name="T3" fmla="*/ 0 h 252"/>
                      <a:gd name="T4" fmla="*/ 0 w 283"/>
                      <a:gd name="T5" fmla="*/ 0 h 252"/>
                      <a:gd name="T6" fmla="*/ 0 w 283"/>
                      <a:gd name="T7" fmla="*/ 0 h 252"/>
                      <a:gd name="T8" fmla="*/ 0 w 283"/>
                      <a:gd name="T9" fmla="*/ 0 h 252"/>
                      <a:gd name="T10" fmla="*/ 0 w 283"/>
                      <a:gd name="T11" fmla="*/ 0 h 252"/>
                      <a:gd name="T12" fmla="*/ 0 w 283"/>
                      <a:gd name="T13" fmla="*/ 0 h 252"/>
                      <a:gd name="T14" fmla="*/ 0 w 283"/>
                      <a:gd name="T15" fmla="*/ 0 h 252"/>
                      <a:gd name="T16" fmla="*/ 0 w 283"/>
                      <a:gd name="T17" fmla="*/ 0 h 252"/>
                      <a:gd name="T18" fmla="*/ 0 w 283"/>
                      <a:gd name="T19" fmla="*/ 0 h 252"/>
                      <a:gd name="T20" fmla="*/ 0 w 283"/>
                      <a:gd name="T21" fmla="*/ 0 h 252"/>
                      <a:gd name="T22" fmla="*/ 0 w 283"/>
                      <a:gd name="T23" fmla="*/ 0 h 252"/>
                      <a:gd name="T24" fmla="*/ 0 w 283"/>
                      <a:gd name="T25" fmla="*/ 0 h 252"/>
                      <a:gd name="T26" fmla="*/ 0 w 283"/>
                      <a:gd name="T27" fmla="*/ 0 h 252"/>
                      <a:gd name="T28" fmla="*/ 0 w 283"/>
                      <a:gd name="T29" fmla="*/ 0 h 252"/>
                      <a:gd name="T30" fmla="*/ 0 w 283"/>
                      <a:gd name="T31" fmla="*/ 0 h 252"/>
                      <a:gd name="T32" fmla="*/ 0 w 283"/>
                      <a:gd name="T33" fmla="*/ 0 h 252"/>
                      <a:gd name="T34" fmla="*/ 0 w 283"/>
                      <a:gd name="T35" fmla="*/ 0 h 252"/>
                      <a:gd name="T36" fmla="*/ 0 w 283"/>
                      <a:gd name="T37" fmla="*/ 0 h 252"/>
                      <a:gd name="T38" fmla="*/ 0 w 283"/>
                      <a:gd name="T39" fmla="*/ 0 h 252"/>
                      <a:gd name="T40" fmla="*/ 0 w 283"/>
                      <a:gd name="T41" fmla="*/ 0 h 252"/>
                      <a:gd name="T42" fmla="*/ 0 w 283"/>
                      <a:gd name="T43" fmla="*/ 0 h 252"/>
                      <a:gd name="T44" fmla="*/ 0 w 283"/>
                      <a:gd name="T45" fmla="*/ 0 h 252"/>
                      <a:gd name="T46" fmla="*/ 0 w 283"/>
                      <a:gd name="T47" fmla="*/ 0 h 252"/>
                      <a:gd name="T48" fmla="*/ 0 w 283"/>
                      <a:gd name="T49" fmla="*/ 0 h 252"/>
                      <a:gd name="T50" fmla="*/ 0 w 283"/>
                      <a:gd name="T51" fmla="*/ 0 h 252"/>
                      <a:gd name="T52" fmla="*/ 0 w 283"/>
                      <a:gd name="T53" fmla="*/ 0 h 252"/>
                      <a:gd name="T54" fmla="*/ 0 w 283"/>
                      <a:gd name="T55" fmla="*/ 0 h 252"/>
                      <a:gd name="T56" fmla="*/ 0 w 283"/>
                      <a:gd name="T57" fmla="*/ 0 h 252"/>
                      <a:gd name="T58" fmla="*/ 0 w 283"/>
                      <a:gd name="T59" fmla="*/ 0 h 252"/>
                      <a:gd name="T60" fmla="*/ 0 w 283"/>
                      <a:gd name="T61" fmla="*/ 0 h 252"/>
                      <a:gd name="T62" fmla="*/ 0 w 283"/>
                      <a:gd name="T63" fmla="*/ 0 h 252"/>
                      <a:gd name="T64" fmla="*/ 0 w 283"/>
                      <a:gd name="T65" fmla="*/ 0 h 252"/>
                      <a:gd name="T66" fmla="*/ 0 w 283"/>
                      <a:gd name="T67" fmla="*/ 0 h 252"/>
                      <a:gd name="T68" fmla="*/ 0 w 283"/>
                      <a:gd name="T69" fmla="*/ 0 h 252"/>
                      <a:gd name="T70" fmla="*/ 0 w 283"/>
                      <a:gd name="T71" fmla="*/ 0 h 252"/>
                      <a:gd name="T72" fmla="*/ 0 w 283"/>
                      <a:gd name="T73" fmla="*/ 0 h 252"/>
                      <a:gd name="T74" fmla="*/ 0 w 283"/>
                      <a:gd name="T75" fmla="*/ 0 h 252"/>
                      <a:gd name="T76" fmla="*/ 0 w 283"/>
                      <a:gd name="T77" fmla="*/ 0 h 252"/>
                      <a:gd name="T78" fmla="*/ 0 w 283"/>
                      <a:gd name="T79" fmla="*/ 0 h 252"/>
                      <a:gd name="T80" fmla="*/ 0 w 283"/>
                      <a:gd name="T81" fmla="*/ 0 h 252"/>
                      <a:gd name="T82" fmla="*/ 0 w 283"/>
                      <a:gd name="T83" fmla="*/ 0 h 252"/>
                      <a:gd name="T84" fmla="*/ 0 w 283"/>
                      <a:gd name="T85" fmla="*/ 0 h 252"/>
                      <a:gd name="T86" fmla="*/ 0 w 283"/>
                      <a:gd name="T87" fmla="*/ 0 h 252"/>
                      <a:gd name="T88" fmla="*/ 0 w 283"/>
                      <a:gd name="T89" fmla="*/ 0 h 252"/>
                      <a:gd name="T90" fmla="*/ 0 w 283"/>
                      <a:gd name="T91" fmla="*/ 0 h 252"/>
                      <a:gd name="T92" fmla="*/ 0 w 283"/>
                      <a:gd name="T93" fmla="*/ 0 h 252"/>
                      <a:gd name="T94" fmla="*/ 0 w 283"/>
                      <a:gd name="T95" fmla="*/ 0 h 252"/>
                      <a:gd name="T96" fmla="*/ 0 w 283"/>
                      <a:gd name="T97" fmla="*/ 0 h 252"/>
                      <a:gd name="T98" fmla="*/ 0 w 283"/>
                      <a:gd name="T99" fmla="*/ 0 h 252"/>
                      <a:gd name="T100" fmla="*/ 0 w 283"/>
                      <a:gd name="T101" fmla="*/ 0 h 252"/>
                      <a:gd name="T102" fmla="*/ 0 w 283"/>
                      <a:gd name="T103" fmla="*/ 0 h 252"/>
                      <a:gd name="T104" fmla="*/ 0 w 283"/>
                      <a:gd name="T105" fmla="*/ 0 h 252"/>
                      <a:gd name="T106" fmla="*/ 0 w 283"/>
                      <a:gd name="T107" fmla="*/ 0 h 252"/>
                      <a:gd name="T108" fmla="*/ 0 w 283"/>
                      <a:gd name="T109" fmla="*/ 0 h 252"/>
                      <a:gd name="T110" fmla="*/ 0 w 283"/>
                      <a:gd name="T111" fmla="*/ 0 h 252"/>
                      <a:gd name="T112" fmla="*/ 0 w 283"/>
                      <a:gd name="T113" fmla="*/ 0 h 252"/>
                      <a:gd name="T114" fmla="*/ 0 w 283"/>
                      <a:gd name="T115" fmla="*/ 0 h 252"/>
                      <a:gd name="T116" fmla="*/ 0 w 283"/>
                      <a:gd name="T117" fmla="*/ 0 h 252"/>
                      <a:gd name="T118" fmla="*/ 0 w 283"/>
                      <a:gd name="T119" fmla="*/ 0 h 252"/>
                      <a:gd name="T120" fmla="*/ 0 w 283"/>
                      <a:gd name="T121" fmla="*/ 0 h 252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283"/>
                      <a:gd name="T184" fmla="*/ 0 h 252"/>
                      <a:gd name="T185" fmla="*/ 283 w 283"/>
                      <a:gd name="T186" fmla="*/ 252 h 252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283" h="252">
                        <a:moveTo>
                          <a:pt x="235" y="77"/>
                        </a:moveTo>
                        <a:lnTo>
                          <a:pt x="248" y="91"/>
                        </a:lnTo>
                        <a:lnTo>
                          <a:pt x="256" y="107"/>
                        </a:lnTo>
                        <a:lnTo>
                          <a:pt x="259" y="124"/>
                        </a:lnTo>
                        <a:lnTo>
                          <a:pt x="259" y="142"/>
                        </a:lnTo>
                        <a:lnTo>
                          <a:pt x="257" y="157"/>
                        </a:lnTo>
                        <a:lnTo>
                          <a:pt x="252" y="170"/>
                        </a:lnTo>
                        <a:lnTo>
                          <a:pt x="244" y="183"/>
                        </a:lnTo>
                        <a:lnTo>
                          <a:pt x="236" y="193"/>
                        </a:lnTo>
                        <a:lnTo>
                          <a:pt x="225" y="204"/>
                        </a:lnTo>
                        <a:lnTo>
                          <a:pt x="215" y="214"/>
                        </a:lnTo>
                        <a:lnTo>
                          <a:pt x="204" y="224"/>
                        </a:lnTo>
                        <a:lnTo>
                          <a:pt x="194" y="234"/>
                        </a:lnTo>
                        <a:lnTo>
                          <a:pt x="191" y="238"/>
                        </a:lnTo>
                        <a:lnTo>
                          <a:pt x="191" y="241"/>
                        </a:lnTo>
                        <a:lnTo>
                          <a:pt x="191" y="245"/>
                        </a:lnTo>
                        <a:lnTo>
                          <a:pt x="194" y="248"/>
                        </a:lnTo>
                        <a:lnTo>
                          <a:pt x="197" y="250"/>
                        </a:lnTo>
                        <a:lnTo>
                          <a:pt x="202" y="252"/>
                        </a:lnTo>
                        <a:lnTo>
                          <a:pt x="205" y="250"/>
                        </a:lnTo>
                        <a:lnTo>
                          <a:pt x="209" y="248"/>
                        </a:lnTo>
                        <a:lnTo>
                          <a:pt x="232" y="233"/>
                        </a:lnTo>
                        <a:lnTo>
                          <a:pt x="252" y="214"/>
                        </a:lnTo>
                        <a:lnTo>
                          <a:pt x="268" y="192"/>
                        </a:lnTo>
                        <a:lnTo>
                          <a:pt x="278" y="167"/>
                        </a:lnTo>
                        <a:lnTo>
                          <a:pt x="283" y="141"/>
                        </a:lnTo>
                        <a:lnTo>
                          <a:pt x="280" y="115"/>
                        </a:lnTo>
                        <a:lnTo>
                          <a:pt x="271" y="91"/>
                        </a:lnTo>
                        <a:lnTo>
                          <a:pt x="252" y="69"/>
                        </a:lnTo>
                        <a:lnTo>
                          <a:pt x="238" y="57"/>
                        </a:lnTo>
                        <a:lnTo>
                          <a:pt x="222" y="48"/>
                        </a:lnTo>
                        <a:lnTo>
                          <a:pt x="204" y="39"/>
                        </a:lnTo>
                        <a:lnTo>
                          <a:pt x="184" y="31"/>
                        </a:lnTo>
                        <a:lnTo>
                          <a:pt x="164" y="23"/>
                        </a:lnTo>
                        <a:lnTo>
                          <a:pt x="144" y="17"/>
                        </a:lnTo>
                        <a:lnTo>
                          <a:pt x="123" y="13"/>
                        </a:lnTo>
                        <a:lnTo>
                          <a:pt x="103" y="8"/>
                        </a:lnTo>
                        <a:lnTo>
                          <a:pt x="83" y="5"/>
                        </a:lnTo>
                        <a:lnTo>
                          <a:pt x="66" y="2"/>
                        </a:lnTo>
                        <a:lnTo>
                          <a:pt x="48" y="0"/>
                        </a:lnTo>
                        <a:lnTo>
                          <a:pt x="34" y="0"/>
                        </a:lnTo>
                        <a:lnTo>
                          <a:pt x="21" y="0"/>
                        </a:lnTo>
                        <a:lnTo>
                          <a:pt x="11" y="0"/>
                        </a:lnTo>
                        <a:lnTo>
                          <a:pt x="4" y="2"/>
                        </a:lnTo>
                        <a:lnTo>
                          <a:pt x="0" y="5"/>
                        </a:lnTo>
                        <a:lnTo>
                          <a:pt x="12" y="7"/>
                        </a:lnTo>
                        <a:lnTo>
                          <a:pt x="24" y="8"/>
                        </a:lnTo>
                        <a:lnTo>
                          <a:pt x="38" y="10"/>
                        </a:lnTo>
                        <a:lnTo>
                          <a:pt x="52" y="13"/>
                        </a:lnTo>
                        <a:lnTo>
                          <a:pt x="66" y="16"/>
                        </a:lnTo>
                        <a:lnTo>
                          <a:pt x="82" y="18"/>
                        </a:lnTo>
                        <a:lnTo>
                          <a:pt x="98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4"/>
                        </a:lnTo>
                        <a:lnTo>
                          <a:pt x="162" y="39"/>
                        </a:lnTo>
                        <a:lnTo>
                          <a:pt x="177" y="45"/>
                        </a:lnTo>
                        <a:lnTo>
                          <a:pt x="193" y="52"/>
                        </a:lnTo>
                        <a:lnTo>
                          <a:pt x="208" y="60"/>
                        </a:lnTo>
                        <a:lnTo>
                          <a:pt x="222" y="68"/>
                        </a:lnTo>
                        <a:lnTo>
                          <a:pt x="235" y="77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7" name="Freeform 1213"/>
                  <p:cNvSpPr>
                    <a:spLocks/>
                  </p:cNvSpPr>
                  <p:nvPr/>
                </p:nvSpPr>
                <p:spPr bwMode="auto">
                  <a:xfrm>
                    <a:off x="5047" y="2671"/>
                    <a:ext cx="40" cy="55"/>
                  </a:xfrm>
                  <a:custGeom>
                    <a:avLst/>
                    <a:gdLst>
                      <a:gd name="T0" fmla="*/ 0 w 114"/>
                      <a:gd name="T1" fmla="*/ 0 h 238"/>
                      <a:gd name="T2" fmla="*/ 0 w 114"/>
                      <a:gd name="T3" fmla="*/ 0 h 238"/>
                      <a:gd name="T4" fmla="*/ 0 w 114"/>
                      <a:gd name="T5" fmla="*/ 0 h 238"/>
                      <a:gd name="T6" fmla="*/ 0 w 114"/>
                      <a:gd name="T7" fmla="*/ 0 h 238"/>
                      <a:gd name="T8" fmla="*/ 0 w 114"/>
                      <a:gd name="T9" fmla="*/ 0 h 238"/>
                      <a:gd name="T10" fmla="*/ 0 w 114"/>
                      <a:gd name="T11" fmla="*/ 0 h 238"/>
                      <a:gd name="T12" fmla="*/ 0 w 114"/>
                      <a:gd name="T13" fmla="*/ 0 h 238"/>
                      <a:gd name="T14" fmla="*/ 0 w 114"/>
                      <a:gd name="T15" fmla="*/ 0 h 238"/>
                      <a:gd name="T16" fmla="*/ 0 w 114"/>
                      <a:gd name="T17" fmla="*/ 0 h 238"/>
                      <a:gd name="T18" fmla="*/ 0 w 114"/>
                      <a:gd name="T19" fmla="*/ 0 h 238"/>
                      <a:gd name="T20" fmla="*/ 0 w 114"/>
                      <a:gd name="T21" fmla="*/ 0 h 238"/>
                      <a:gd name="T22" fmla="*/ 0 w 114"/>
                      <a:gd name="T23" fmla="*/ 0 h 238"/>
                      <a:gd name="T24" fmla="*/ 0 w 114"/>
                      <a:gd name="T25" fmla="*/ 0 h 238"/>
                      <a:gd name="T26" fmla="*/ 0 w 114"/>
                      <a:gd name="T27" fmla="*/ 0 h 238"/>
                      <a:gd name="T28" fmla="*/ 0 w 114"/>
                      <a:gd name="T29" fmla="*/ 0 h 238"/>
                      <a:gd name="T30" fmla="*/ 0 w 114"/>
                      <a:gd name="T31" fmla="*/ 0 h 238"/>
                      <a:gd name="T32" fmla="*/ 0 w 114"/>
                      <a:gd name="T33" fmla="*/ 0 h 238"/>
                      <a:gd name="T34" fmla="*/ 0 w 114"/>
                      <a:gd name="T35" fmla="*/ 0 h 238"/>
                      <a:gd name="T36" fmla="*/ 0 w 114"/>
                      <a:gd name="T37" fmla="*/ 0 h 238"/>
                      <a:gd name="T38" fmla="*/ 0 w 114"/>
                      <a:gd name="T39" fmla="*/ 0 h 238"/>
                      <a:gd name="T40" fmla="*/ 0 w 114"/>
                      <a:gd name="T41" fmla="*/ 0 h 238"/>
                      <a:gd name="T42" fmla="*/ 0 w 114"/>
                      <a:gd name="T43" fmla="*/ 0 h 238"/>
                      <a:gd name="T44" fmla="*/ 0 w 114"/>
                      <a:gd name="T45" fmla="*/ 0 h 238"/>
                      <a:gd name="T46" fmla="*/ 0 w 114"/>
                      <a:gd name="T47" fmla="*/ 0 h 238"/>
                      <a:gd name="T48" fmla="*/ 0 w 114"/>
                      <a:gd name="T49" fmla="*/ 0 h 238"/>
                      <a:gd name="T50" fmla="*/ 0 w 114"/>
                      <a:gd name="T51" fmla="*/ 0 h 238"/>
                      <a:gd name="T52" fmla="*/ 0 w 114"/>
                      <a:gd name="T53" fmla="*/ 0 h 238"/>
                      <a:gd name="T54" fmla="*/ 0 w 114"/>
                      <a:gd name="T55" fmla="*/ 0 h 238"/>
                      <a:gd name="T56" fmla="*/ 0 w 114"/>
                      <a:gd name="T57" fmla="*/ 0 h 238"/>
                      <a:gd name="T58" fmla="*/ 0 w 114"/>
                      <a:gd name="T59" fmla="*/ 0 h 238"/>
                      <a:gd name="T60" fmla="*/ 0 w 114"/>
                      <a:gd name="T61" fmla="*/ 0 h 238"/>
                      <a:gd name="T62" fmla="*/ 0 w 114"/>
                      <a:gd name="T63" fmla="*/ 0 h 238"/>
                      <a:gd name="T64" fmla="*/ 0 w 114"/>
                      <a:gd name="T65" fmla="*/ 0 h 238"/>
                      <a:gd name="T66" fmla="*/ 0 w 114"/>
                      <a:gd name="T67" fmla="*/ 0 h 238"/>
                      <a:gd name="T68" fmla="*/ 0 w 114"/>
                      <a:gd name="T69" fmla="*/ 0 h 238"/>
                      <a:gd name="T70" fmla="*/ 0 w 114"/>
                      <a:gd name="T71" fmla="*/ 0 h 238"/>
                      <a:gd name="T72" fmla="*/ 0 w 114"/>
                      <a:gd name="T73" fmla="*/ 0 h 238"/>
                      <a:gd name="T74" fmla="*/ 0 w 114"/>
                      <a:gd name="T75" fmla="*/ 0 h 238"/>
                      <a:gd name="T76" fmla="*/ 0 w 114"/>
                      <a:gd name="T77" fmla="*/ 0 h 238"/>
                      <a:gd name="T78" fmla="*/ 0 w 114"/>
                      <a:gd name="T79" fmla="*/ 0 h 238"/>
                      <a:gd name="T80" fmla="*/ 0 w 114"/>
                      <a:gd name="T81" fmla="*/ 0 h 238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14"/>
                      <a:gd name="T124" fmla="*/ 0 h 238"/>
                      <a:gd name="T125" fmla="*/ 114 w 114"/>
                      <a:gd name="T126" fmla="*/ 238 h 238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14" h="238">
                        <a:moveTo>
                          <a:pt x="0" y="130"/>
                        </a:moveTo>
                        <a:lnTo>
                          <a:pt x="0" y="149"/>
                        </a:lnTo>
                        <a:lnTo>
                          <a:pt x="4" y="168"/>
                        </a:lnTo>
                        <a:lnTo>
                          <a:pt x="12" y="185"/>
                        </a:lnTo>
                        <a:lnTo>
                          <a:pt x="24" y="200"/>
                        </a:lnTo>
                        <a:lnTo>
                          <a:pt x="38" y="213"/>
                        </a:lnTo>
                        <a:lnTo>
                          <a:pt x="55" y="224"/>
                        </a:lnTo>
                        <a:lnTo>
                          <a:pt x="73" y="232"/>
                        </a:lnTo>
                        <a:lnTo>
                          <a:pt x="92" y="237"/>
                        </a:lnTo>
                        <a:lnTo>
                          <a:pt x="98" y="238"/>
                        </a:lnTo>
                        <a:lnTo>
                          <a:pt x="104" y="235"/>
                        </a:lnTo>
                        <a:lnTo>
                          <a:pt x="109" y="232"/>
                        </a:lnTo>
                        <a:lnTo>
                          <a:pt x="111" y="227"/>
                        </a:lnTo>
                        <a:lnTo>
                          <a:pt x="111" y="222"/>
                        </a:lnTo>
                        <a:lnTo>
                          <a:pt x="110" y="216"/>
                        </a:lnTo>
                        <a:lnTo>
                          <a:pt x="106" y="211"/>
                        </a:lnTo>
                        <a:lnTo>
                          <a:pt x="100" y="209"/>
                        </a:lnTo>
                        <a:lnTo>
                          <a:pt x="82" y="202"/>
                        </a:lnTo>
                        <a:lnTo>
                          <a:pt x="64" y="193"/>
                        </a:lnTo>
                        <a:lnTo>
                          <a:pt x="50" y="180"/>
                        </a:lnTo>
                        <a:lnTo>
                          <a:pt x="39" y="167"/>
                        </a:lnTo>
                        <a:lnTo>
                          <a:pt x="32" y="149"/>
                        </a:lnTo>
                        <a:lnTo>
                          <a:pt x="29" y="131"/>
                        </a:lnTo>
                        <a:lnTo>
                          <a:pt x="29" y="111"/>
                        </a:lnTo>
                        <a:lnTo>
                          <a:pt x="35" y="91"/>
                        </a:lnTo>
                        <a:lnTo>
                          <a:pt x="42" y="76"/>
                        </a:lnTo>
                        <a:lnTo>
                          <a:pt x="51" y="62"/>
                        </a:lnTo>
                        <a:lnTo>
                          <a:pt x="62" y="49"/>
                        </a:lnTo>
                        <a:lnTo>
                          <a:pt x="73" y="38"/>
                        </a:lnTo>
                        <a:lnTo>
                          <a:pt x="84" y="28"/>
                        </a:lnTo>
                        <a:lnTo>
                          <a:pt x="96" y="18"/>
                        </a:lnTo>
                        <a:lnTo>
                          <a:pt x="106" y="9"/>
                        </a:lnTo>
                        <a:lnTo>
                          <a:pt x="114" y="1"/>
                        </a:lnTo>
                        <a:lnTo>
                          <a:pt x="106" y="0"/>
                        </a:lnTo>
                        <a:lnTo>
                          <a:pt x="93" y="6"/>
                        </a:lnTo>
                        <a:lnTo>
                          <a:pt x="76" y="18"/>
                        </a:lnTo>
                        <a:lnTo>
                          <a:pt x="56" y="36"/>
                        </a:lnTo>
                        <a:lnTo>
                          <a:pt x="37" y="57"/>
                        </a:lnTo>
                        <a:lnTo>
                          <a:pt x="20" y="80"/>
                        </a:lnTo>
                        <a:lnTo>
                          <a:pt x="7" y="106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8" name="Freeform 1214"/>
                  <p:cNvSpPr>
                    <a:spLocks/>
                  </p:cNvSpPr>
                  <p:nvPr/>
                </p:nvSpPr>
                <p:spPr bwMode="auto">
                  <a:xfrm>
                    <a:off x="5330" y="2639"/>
                    <a:ext cx="87" cy="73"/>
                  </a:xfrm>
                  <a:custGeom>
                    <a:avLst/>
                    <a:gdLst>
                      <a:gd name="T0" fmla="*/ 0 w 246"/>
                      <a:gd name="T1" fmla="*/ 0 h 310"/>
                      <a:gd name="T2" fmla="*/ 0 w 246"/>
                      <a:gd name="T3" fmla="*/ 0 h 310"/>
                      <a:gd name="T4" fmla="*/ 0 w 246"/>
                      <a:gd name="T5" fmla="*/ 0 h 310"/>
                      <a:gd name="T6" fmla="*/ 0 w 246"/>
                      <a:gd name="T7" fmla="*/ 0 h 310"/>
                      <a:gd name="T8" fmla="*/ 0 w 246"/>
                      <a:gd name="T9" fmla="*/ 0 h 310"/>
                      <a:gd name="T10" fmla="*/ 0 w 246"/>
                      <a:gd name="T11" fmla="*/ 0 h 310"/>
                      <a:gd name="T12" fmla="*/ 0 w 246"/>
                      <a:gd name="T13" fmla="*/ 0 h 310"/>
                      <a:gd name="T14" fmla="*/ 0 w 246"/>
                      <a:gd name="T15" fmla="*/ 0 h 310"/>
                      <a:gd name="T16" fmla="*/ 0 w 246"/>
                      <a:gd name="T17" fmla="*/ 0 h 310"/>
                      <a:gd name="T18" fmla="*/ 0 w 246"/>
                      <a:gd name="T19" fmla="*/ 0 h 310"/>
                      <a:gd name="T20" fmla="*/ 0 w 246"/>
                      <a:gd name="T21" fmla="*/ 0 h 310"/>
                      <a:gd name="T22" fmla="*/ 0 w 246"/>
                      <a:gd name="T23" fmla="*/ 0 h 310"/>
                      <a:gd name="T24" fmla="*/ 0 w 246"/>
                      <a:gd name="T25" fmla="*/ 0 h 310"/>
                      <a:gd name="T26" fmla="*/ 0 w 246"/>
                      <a:gd name="T27" fmla="*/ 0 h 310"/>
                      <a:gd name="T28" fmla="*/ 0 w 246"/>
                      <a:gd name="T29" fmla="*/ 0 h 310"/>
                      <a:gd name="T30" fmla="*/ 0 w 246"/>
                      <a:gd name="T31" fmla="*/ 0 h 310"/>
                      <a:gd name="T32" fmla="*/ 0 w 246"/>
                      <a:gd name="T33" fmla="*/ 0 h 310"/>
                      <a:gd name="T34" fmla="*/ 0 w 246"/>
                      <a:gd name="T35" fmla="*/ 0 h 310"/>
                      <a:gd name="T36" fmla="*/ 0 w 246"/>
                      <a:gd name="T37" fmla="*/ 0 h 310"/>
                      <a:gd name="T38" fmla="*/ 0 w 246"/>
                      <a:gd name="T39" fmla="*/ 0 h 310"/>
                      <a:gd name="T40" fmla="*/ 0 w 246"/>
                      <a:gd name="T41" fmla="*/ 0 h 310"/>
                      <a:gd name="T42" fmla="*/ 0 w 246"/>
                      <a:gd name="T43" fmla="*/ 0 h 310"/>
                      <a:gd name="T44" fmla="*/ 0 w 246"/>
                      <a:gd name="T45" fmla="*/ 0 h 310"/>
                      <a:gd name="T46" fmla="*/ 0 w 246"/>
                      <a:gd name="T47" fmla="*/ 0 h 310"/>
                      <a:gd name="T48" fmla="*/ 0 w 246"/>
                      <a:gd name="T49" fmla="*/ 0 h 310"/>
                      <a:gd name="T50" fmla="*/ 0 w 246"/>
                      <a:gd name="T51" fmla="*/ 0 h 310"/>
                      <a:gd name="T52" fmla="*/ 0 w 246"/>
                      <a:gd name="T53" fmla="*/ 0 h 310"/>
                      <a:gd name="T54" fmla="*/ 0 w 246"/>
                      <a:gd name="T55" fmla="*/ 0 h 310"/>
                      <a:gd name="T56" fmla="*/ 0 w 246"/>
                      <a:gd name="T57" fmla="*/ 0 h 310"/>
                      <a:gd name="T58" fmla="*/ 0 w 246"/>
                      <a:gd name="T59" fmla="*/ 0 h 310"/>
                      <a:gd name="T60" fmla="*/ 0 w 246"/>
                      <a:gd name="T61" fmla="*/ 0 h 310"/>
                      <a:gd name="T62" fmla="*/ 0 w 246"/>
                      <a:gd name="T63" fmla="*/ 0 h 310"/>
                      <a:gd name="T64" fmla="*/ 0 w 246"/>
                      <a:gd name="T65" fmla="*/ 0 h 310"/>
                      <a:gd name="T66" fmla="*/ 0 w 246"/>
                      <a:gd name="T67" fmla="*/ 0 h 310"/>
                      <a:gd name="T68" fmla="*/ 0 w 246"/>
                      <a:gd name="T69" fmla="*/ 0 h 310"/>
                      <a:gd name="T70" fmla="*/ 0 w 246"/>
                      <a:gd name="T71" fmla="*/ 0 h 310"/>
                      <a:gd name="T72" fmla="*/ 0 w 246"/>
                      <a:gd name="T73" fmla="*/ 0 h 310"/>
                      <a:gd name="T74" fmla="*/ 0 w 246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246"/>
                      <a:gd name="T115" fmla="*/ 0 h 310"/>
                      <a:gd name="T116" fmla="*/ 246 w 246"/>
                      <a:gd name="T117" fmla="*/ 310 h 310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246" h="310">
                        <a:moveTo>
                          <a:pt x="199" y="116"/>
                        </a:moveTo>
                        <a:lnTo>
                          <a:pt x="207" y="124"/>
                        </a:lnTo>
                        <a:lnTo>
                          <a:pt x="214" y="133"/>
                        </a:lnTo>
                        <a:lnTo>
                          <a:pt x="219" y="143"/>
                        </a:lnTo>
                        <a:lnTo>
                          <a:pt x="223" y="154"/>
                        </a:lnTo>
                        <a:lnTo>
                          <a:pt x="225" y="164"/>
                        </a:lnTo>
                        <a:lnTo>
                          <a:pt x="225" y="176"/>
                        </a:lnTo>
                        <a:lnTo>
                          <a:pt x="221" y="187"/>
                        </a:lnTo>
                        <a:lnTo>
                          <a:pt x="216" y="197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8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3" y="264"/>
                        </a:lnTo>
                        <a:lnTo>
                          <a:pt x="132" y="274"/>
                        </a:lnTo>
                        <a:lnTo>
                          <a:pt x="129" y="278"/>
                        </a:lnTo>
                        <a:lnTo>
                          <a:pt x="126" y="282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1" y="305"/>
                        </a:lnTo>
                        <a:lnTo>
                          <a:pt x="125" y="309"/>
                        </a:lnTo>
                        <a:lnTo>
                          <a:pt x="130" y="310"/>
                        </a:lnTo>
                        <a:lnTo>
                          <a:pt x="134" y="310"/>
                        </a:lnTo>
                        <a:lnTo>
                          <a:pt x="139" y="309"/>
                        </a:lnTo>
                        <a:lnTo>
                          <a:pt x="143" y="305"/>
                        </a:lnTo>
                        <a:lnTo>
                          <a:pt x="154" y="293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19" y="233"/>
                        </a:lnTo>
                        <a:lnTo>
                          <a:pt x="231" y="219"/>
                        </a:lnTo>
                        <a:lnTo>
                          <a:pt x="239" y="204"/>
                        </a:lnTo>
                        <a:lnTo>
                          <a:pt x="245" y="187"/>
                        </a:lnTo>
                        <a:lnTo>
                          <a:pt x="246" y="170"/>
                        </a:lnTo>
                        <a:lnTo>
                          <a:pt x="242" y="153"/>
                        </a:lnTo>
                        <a:lnTo>
                          <a:pt x="236" y="136"/>
                        </a:lnTo>
                        <a:lnTo>
                          <a:pt x="227" y="120"/>
                        </a:lnTo>
                        <a:lnTo>
                          <a:pt x="215" y="107"/>
                        </a:lnTo>
                        <a:lnTo>
                          <a:pt x="201" y="94"/>
                        </a:lnTo>
                        <a:lnTo>
                          <a:pt x="187" y="82"/>
                        </a:lnTo>
                        <a:lnTo>
                          <a:pt x="177" y="74"/>
                        </a:lnTo>
                        <a:lnTo>
                          <a:pt x="165" y="68"/>
                        </a:lnTo>
                        <a:lnTo>
                          <a:pt x="152" y="60"/>
                        </a:lnTo>
                        <a:lnTo>
                          <a:pt x="139" y="51"/>
                        </a:lnTo>
                        <a:lnTo>
                          <a:pt x="126" y="43"/>
                        </a:lnTo>
                        <a:lnTo>
                          <a:pt x="112" y="35"/>
                        </a:lnTo>
                        <a:lnTo>
                          <a:pt x="98" y="28"/>
                        </a:lnTo>
                        <a:lnTo>
                          <a:pt x="85" y="22"/>
                        </a:lnTo>
                        <a:lnTo>
                          <a:pt x="72" y="16"/>
                        </a:lnTo>
                        <a:lnTo>
                          <a:pt x="59" y="10"/>
                        </a:lnTo>
                        <a:lnTo>
                          <a:pt x="46" y="7"/>
                        </a:lnTo>
                        <a:lnTo>
                          <a:pt x="35" y="3"/>
                        </a:lnTo>
                        <a:lnTo>
                          <a:pt x="24" y="1"/>
                        </a:lnTo>
                        <a:lnTo>
                          <a:pt x="15" y="0"/>
                        </a:lnTo>
                        <a:lnTo>
                          <a:pt x="7" y="1"/>
                        </a:lnTo>
                        <a:lnTo>
                          <a:pt x="0" y="3"/>
                        </a:lnTo>
                        <a:lnTo>
                          <a:pt x="8" y="6"/>
                        </a:lnTo>
                        <a:lnTo>
                          <a:pt x="17" y="9"/>
                        </a:lnTo>
                        <a:lnTo>
                          <a:pt x="28" y="14"/>
                        </a:lnTo>
                        <a:lnTo>
                          <a:pt x="38" y="18"/>
                        </a:lnTo>
                        <a:lnTo>
                          <a:pt x="51" y="24"/>
                        </a:lnTo>
                        <a:lnTo>
                          <a:pt x="64" y="30"/>
                        </a:lnTo>
                        <a:lnTo>
                          <a:pt x="78" y="37"/>
                        </a:lnTo>
                        <a:lnTo>
                          <a:pt x="92" y="43"/>
                        </a:lnTo>
                        <a:lnTo>
                          <a:pt x="106" y="51"/>
                        </a:lnTo>
                        <a:lnTo>
                          <a:pt x="120" y="60"/>
                        </a:lnTo>
                        <a:lnTo>
                          <a:pt x="134" y="69"/>
                        </a:lnTo>
                        <a:lnTo>
                          <a:pt x="148" y="78"/>
                        </a:lnTo>
                        <a:lnTo>
                          <a:pt x="163" y="87"/>
                        </a:lnTo>
                        <a:lnTo>
                          <a:pt x="175" y="96"/>
                        </a:lnTo>
                        <a:lnTo>
                          <a:pt x="187" y="105"/>
                        </a:lnTo>
                        <a:lnTo>
                          <a:pt x="199" y="116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9" name="Freeform 1215"/>
                  <p:cNvSpPr>
                    <a:spLocks/>
                  </p:cNvSpPr>
                  <p:nvPr/>
                </p:nvSpPr>
                <p:spPr bwMode="auto">
                  <a:xfrm>
                    <a:off x="5115" y="2660"/>
                    <a:ext cx="69" cy="55"/>
                  </a:xfrm>
                  <a:custGeom>
                    <a:avLst/>
                    <a:gdLst>
                      <a:gd name="T0" fmla="*/ 0 w 198"/>
                      <a:gd name="T1" fmla="*/ 0 h 236"/>
                      <a:gd name="T2" fmla="*/ 0 w 198"/>
                      <a:gd name="T3" fmla="*/ 0 h 236"/>
                      <a:gd name="T4" fmla="*/ 0 w 198"/>
                      <a:gd name="T5" fmla="*/ 0 h 236"/>
                      <a:gd name="T6" fmla="*/ 0 w 198"/>
                      <a:gd name="T7" fmla="*/ 0 h 236"/>
                      <a:gd name="T8" fmla="*/ 0 w 198"/>
                      <a:gd name="T9" fmla="*/ 0 h 236"/>
                      <a:gd name="T10" fmla="*/ 0 w 198"/>
                      <a:gd name="T11" fmla="*/ 0 h 236"/>
                      <a:gd name="T12" fmla="*/ 0 w 198"/>
                      <a:gd name="T13" fmla="*/ 0 h 236"/>
                      <a:gd name="T14" fmla="*/ 0 w 198"/>
                      <a:gd name="T15" fmla="*/ 0 h 236"/>
                      <a:gd name="T16" fmla="*/ 0 w 198"/>
                      <a:gd name="T17" fmla="*/ 0 h 236"/>
                      <a:gd name="T18" fmla="*/ 0 w 198"/>
                      <a:gd name="T19" fmla="*/ 0 h 236"/>
                      <a:gd name="T20" fmla="*/ 0 w 198"/>
                      <a:gd name="T21" fmla="*/ 0 h 236"/>
                      <a:gd name="T22" fmla="*/ 0 w 198"/>
                      <a:gd name="T23" fmla="*/ 0 h 236"/>
                      <a:gd name="T24" fmla="*/ 0 w 198"/>
                      <a:gd name="T25" fmla="*/ 0 h 236"/>
                      <a:gd name="T26" fmla="*/ 0 w 198"/>
                      <a:gd name="T27" fmla="*/ 0 h 236"/>
                      <a:gd name="T28" fmla="*/ 0 w 198"/>
                      <a:gd name="T29" fmla="*/ 0 h 236"/>
                      <a:gd name="T30" fmla="*/ 0 w 198"/>
                      <a:gd name="T31" fmla="*/ 0 h 236"/>
                      <a:gd name="T32" fmla="*/ 0 w 198"/>
                      <a:gd name="T33" fmla="*/ 0 h 236"/>
                      <a:gd name="T34" fmla="*/ 0 w 198"/>
                      <a:gd name="T35" fmla="*/ 0 h 236"/>
                      <a:gd name="T36" fmla="*/ 0 w 198"/>
                      <a:gd name="T37" fmla="*/ 0 h 236"/>
                      <a:gd name="T38" fmla="*/ 0 w 198"/>
                      <a:gd name="T39" fmla="*/ 0 h 236"/>
                      <a:gd name="T40" fmla="*/ 0 w 198"/>
                      <a:gd name="T41" fmla="*/ 0 h 236"/>
                      <a:gd name="T42" fmla="*/ 0 w 198"/>
                      <a:gd name="T43" fmla="*/ 0 h 236"/>
                      <a:gd name="T44" fmla="*/ 0 w 198"/>
                      <a:gd name="T45" fmla="*/ 0 h 236"/>
                      <a:gd name="T46" fmla="*/ 0 w 198"/>
                      <a:gd name="T47" fmla="*/ 0 h 236"/>
                      <a:gd name="T48" fmla="*/ 0 w 198"/>
                      <a:gd name="T49" fmla="*/ 0 h 236"/>
                      <a:gd name="T50" fmla="*/ 0 w 198"/>
                      <a:gd name="T51" fmla="*/ 0 h 236"/>
                      <a:gd name="T52" fmla="*/ 0 w 198"/>
                      <a:gd name="T53" fmla="*/ 0 h 236"/>
                      <a:gd name="T54" fmla="*/ 0 w 198"/>
                      <a:gd name="T55" fmla="*/ 0 h 236"/>
                      <a:gd name="T56" fmla="*/ 0 w 198"/>
                      <a:gd name="T57" fmla="*/ 0 h 236"/>
                      <a:gd name="T58" fmla="*/ 0 w 198"/>
                      <a:gd name="T59" fmla="*/ 0 h 236"/>
                      <a:gd name="T60" fmla="*/ 0 w 198"/>
                      <a:gd name="T61" fmla="*/ 0 h 236"/>
                      <a:gd name="T62" fmla="*/ 0 w 198"/>
                      <a:gd name="T63" fmla="*/ 0 h 236"/>
                      <a:gd name="T64" fmla="*/ 0 w 198"/>
                      <a:gd name="T65" fmla="*/ 0 h 236"/>
                      <a:gd name="T66" fmla="*/ 0 w 198"/>
                      <a:gd name="T67" fmla="*/ 0 h 236"/>
                      <a:gd name="T68" fmla="*/ 0 w 198"/>
                      <a:gd name="T69" fmla="*/ 0 h 236"/>
                      <a:gd name="T70" fmla="*/ 0 w 198"/>
                      <a:gd name="T71" fmla="*/ 0 h 236"/>
                      <a:gd name="T72" fmla="*/ 0 w 198"/>
                      <a:gd name="T73" fmla="*/ 0 h 236"/>
                      <a:gd name="T74" fmla="*/ 0 w 198"/>
                      <a:gd name="T75" fmla="*/ 0 h 236"/>
                      <a:gd name="T76" fmla="*/ 0 w 198"/>
                      <a:gd name="T77" fmla="*/ 0 h 236"/>
                      <a:gd name="T78" fmla="*/ 0 w 198"/>
                      <a:gd name="T79" fmla="*/ 0 h 236"/>
                      <a:gd name="T80" fmla="*/ 0 w 198"/>
                      <a:gd name="T81" fmla="*/ 0 h 236"/>
                      <a:gd name="T82" fmla="*/ 0 w 198"/>
                      <a:gd name="T83" fmla="*/ 0 h 236"/>
                      <a:gd name="T84" fmla="*/ 0 w 198"/>
                      <a:gd name="T85" fmla="*/ 0 h 236"/>
                      <a:gd name="T86" fmla="*/ 0 w 198"/>
                      <a:gd name="T87" fmla="*/ 0 h 236"/>
                      <a:gd name="T88" fmla="*/ 0 w 198"/>
                      <a:gd name="T89" fmla="*/ 0 h 236"/>
                      <a:gd name="T90" fmla="*/ 0 w 198"/>
                      <a:gd name="T91" fmla="*/ 0 h 236"/>
                      <a:gd name="T92" fmla="*/ 0 w 198"/>
                      <a:gd name="T93" fmla="*/ 0 h 236"/>
                      <a:gd name="T94" fmla="*/ 0 w 198"/>
                      <a:gd name="T95" fmla="*/ 0 h 236"/>
                      <a:gd name="T96" fmla="*/ 0 w 198"/>
                      <a:gd name="T97" fmla="*/ 0 h 236"/>
                      <a:gd name="T98" fmla="*/ 0 w 198"/>
                      <a:gd name="T99" fmla="*/ 0 h 236"/>
                      <a:gd name="T100" fmla="*/ 0 w 198"/>
                      <a:gd name="T101" fmla="*/ 0 h 236"/>
                      <a:gd name="T102" fmla="*/ 0 w 198"/>
                      <a:gd name="T103" fmla="*/ 0 h 236"/>
                      <a:gd name="T104" fmla="*/ 0 w 198"/>
                      <a:gd name="T105" fmla="*/ 0 h 236"/>
                      <a:gd name="T106" fmla="*/ 0 w 198"/>
                      <a:gd name="T107" fmla="*/ 0 h 236"/>
                      <a:gd name="T108" fmla="*/ 0 w 198"/>
                      <a:gd name="T109" fmla="*/ 0 h 236"/>
                      <a:gd name="T110" fmla="*/ 0 w 198"/>
                      <a:gd name="T111" fmla="*/ 0 h 236"/>
                      <a:gd name="T112" fmla="*/ 0 w 198"/>
                      <a:gd name="T113" fmla="*/ 0 h 236"/>
                      <a:gd name="T114" fmla="*/ 0 w 198"/>
                      <a:gd name="T115" fmla="*/ 0 h 236"/>
                      <a:gd name="T116" fmla="*/ 0 w 198"/>
                      <a:gd name="T117" fmla="*/ 0 h 236"/>
                      <a:gd name="T118" fmla="*/ 0 w 198"/>
                      <a:gd name="T119" fmla="*/ 0 h 236"/>
                      <a:gd name="T120" fmla="*/ 0 w 198"/>
                      <a:gd name="T121" fmla="*/ 0 h 2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98"/>
                      <a:gd name="T184" fmla="*/ 0 h 236"/>
                      <a:gd name="T185" fmla="*/ 198 w 198"/>
                      <a:gd name="T186" fmla="*/ 236 h 2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98" h="236">
                        <a:moveTo>
                          <a:pt x="73" y="36"/>
                        </a:moveTo>
                        <a:lnTo>
                          <a:pt x="58" y="46"/>
                        </a:lnTo>
                        <a:lnTo>
                          <a:pt x="46" y="58"/>
                        </a:lnTo>
                        <a:lnTo>
                          <a:pt x="33" y="72"/>
                        </a:lnTo>
                        <a:lnTo>
                          <a:pt x="22" y="85"/>
                        </a:lnTo>
                        <a:lnTo>
                          <a:pt x="14" y="100"/>
                        </a:lnTo>
                        <a:lnTo>
                          <a:pt x="7" y="115"/>
                        </a:lnTo>
                        <a:lnTo>
                          <a:pt x="2" y="130"/>
                        </a:lnTo>
                        <a:lnTo>
                          <a:pt x="0" y="146"/>
                        </a:lnTo>
                        <a:lnTo>
                          <a:pt x="2" y="170"/>
                        </a:lnTo>
                        <a:lnTo>
                          <a:pt x="12" y="190"/>
                        </a:lnTo>
                        <a:lnTo>
                          <a:pt x="26" y="207"/>
                        </a:lnTo>
                        <a:lnTo>
                          <a:pt x="43" y="220"/>
                        </a:lnTo>
                        <a:lnTo>
                          <a:pt x="64" y="229"/>
                        </a:lnTo>
                        <a:lnTo>
                          <a:pt x="88" y="235"/>
                        </a:lnTo>
                        <a:lnTo>
                          <a:pt x="110" y="236"/>
                        </a:lnTo>
                        <a:lnTo>
                          <a:pt x="132" y="232"/>
                        </a:lnTo>
                        <a:lnTo>
                          <a:pt x="137" y="232"/>
                        </a:lnTo>
                        <a:lnTo>
                          <a:pt x="142" y="230"/>
                        </a:lnTo>
                        <a:lnTo>
                          <a:pt x="145" y="226"/>
                        </a:lnTo>
                        <a:lnTo>
                          <a:pt x="146" y="221"/>
                        </a:lnTo>
                        <a:lnTo>
                          <a:pt x="145" y="219"/>
                        </a:lnTo>
                        <a:lnTo>
                          <a:pt x="142" y="219"/>
                        </a:lnTo>
                        <a:lnTo>
                          <a:pt x="137" y="217"/>
                        </a:lnTo>
                        <a:lnTo>
                          <a:pt x="131" y="217"/>
                        </a:lnTo>
                        <a:lnTo>
                          <a:pt x="124" y="217"/>
                        </a:lnTo>
                        <a:lnTo>
                          <a:pt x="118" y="217"/>
                        </a:lnTo>
                        <a:lnTo>
                          <a:pt x="112" y="217"/>
                        </a:lnTo>
                        <a:lnTo>
                          <a:pt x="109" y="217"/>
                        </a:lnTo>
                        <a:lnTo>
                          <a:pt x="97" y="216"/>
                        </a:lnTo>
                        <a:lnTo>
                          <a:pt x="87" y="215"/>
                        </a:lnTo>
                        <a:lnTo>
                          <a:pt x="75" y="214"/>
                        </a:lnTo>
                        <a:lnTo>
                          <a:pt x="63" y="211"/>
                        </a:lnTo>
                        <a:lnTo>
                          <a:pt x="51" y="207"/>
                        </a:lnTo>
                        <a:lnTo>
                          <a:pt x="40" y="199"/>
                        </a:lnTo>
                        <a:lnTo>
                          <a:pt x="29" y="189"/>
                        </a:lnTo>
                        <a:lnTo>
                          <a:pt x="17" y="174"/>
                        </a:lnTo>
                        <a:lnTo>
                          <a:pt x="15" y="157"/>
                        </a:lnTo>
                        <a:lnTo>
                          <a:pt x="16" y="141"/>
                        </a:lnTo>
                        <a:lnTo>
                          <a:pt x="21" y="124"/>
                        </a:lnTo>
                        <a:lnTo>
                          <a:pt x="28" y="109"/>
                        </a:lnTo>
                        <a:lnTo>
                          <a:pt x="39" y="96"/>
                        </a:lnTo>
                        <a:lnTo>
                          <a:pt x="50" y="82"/>
                        </a:lnTo>
                        <a:lnTo>
                          <a:pt x="63" y="70"/>
                        </a:lnTo>
                        <a:lnTo>
                          <a:pt x="78" y="59"/>
                        </a:lnTo>
                        <a:lnTo>
                          <a:pt x="94" y="49"/>
                        </a:lnTo>
                        <a:lnTo>
                          <a:pt x="110" y="39"/>
                        </a:lnTo>
                        <a:lnTo>
                          <a:pt x="126" y="31"/>
                        </a:lnTo>
                        <a:lnTo>
                          <a:pt x="142" y="24"/>
                        </a:lnTo>
                        <a:lnTo>
                          <a:pt x="158" y="19"/>
                        </a:lnTo>
                        <a:lnTo>
                          <a:pt x="172" y="13"/>
                        </a:lnTo>
                        <a:lnTo>
                          <a:pt x="186" y="10"/>
                        </a:lnTo>
                        <a:lnTo>
                          <a:pt x="198" y="7"/>
                        </a:lnTo>
                        <a:lnTo>
                          <a:pt x="190" y="3"/>
                        </a:lnTo>
                        <a:lnTo>
                          <a:pt x="177" y="0"/>
                        </a:lnTo>
                        <a:lnTo>
                          <a:pt x="162" y="3"/>
                        </a:lnTo>
                        <a:lnTo>
                          <a:pt x="144" y="6"/>
                        </a:lnTo>
                        <a:lnTo>
                          <a:pt x="124" y="12"/>
                        </a:lnTo>
                        <a:lnTo>
                          <a:pt x="105" y="19"/>
                        </a:lnTo>
                        <a:lnTo>
                          <a:pt x="88" y="28"/>
                        </a:lnTo>
                        <a:lnTo>
                          <a:pt x="73" y="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0" name="Freeform 1216"/>
                  <p:cNvSpPr>
                    <a:spLocks/>
                  </p:cNvSpPr>
                  <p:nvPr/>
                </p:nvSpPr>
                <p:spPr bwMode="auto">
                  <a:xfrm>
                    <a:off x="5233" y="2660"/>
                    <a:ext cx="47" cy="42"/>
                  </a:xfrm>
                  <a:custGeom>
                    <a:avLst/>
                    <a:gdLst>
                      <a:gd name="T0" fmla="*/ 0 w 128"/>
                      <a:gd name="T1" fmla="*/ 0 h 183"/>
                      <a:gd name="T2" fmla="*/ 0 w 128"/>
                      <a:gd name="T3" fmla="*/ 0 h 183"/>
                      <a:gd name="T4" fmla="*/ 0 w 128"/>
                      <a:gd name="T5" fmla="*/ 0 h 183"/>
                      <a:gd name="T6" fmla="*/ 0 w 128"/>
                      <a:gd name="T7" fmla="*/ 0 h 183"/>
                      <a:gd name="T8" fmla="*/ 0 w 128"/>
                      <a:gd name="T9" fmla="*/ 0 h 183"/>
                      <a:gd name="T10" fmla="*/ 0 w 128"/>
                      <a:gd name="T11" fmla="*/ 0 h 183"/>
                      <a:gd name="T12" fmla="*/ 0 w 128"/>
                      <a:gd name="T13" fmla="*/ 0 h 183"/>
                      <a:gd name="T14" fmla="*/ 0 w 128"/>
                      <a:gd name="T15" fmla="*/ 0 h 183"/>
                      <a:gd name="T16" fmla="*/ 0 w 128"/>
                      <a:gd name="T17" fmla="*/ 0 h 183"/>
                      <a:gd name="T18" fmla="*/ 0 w 128"/>
                      <a:gd name="T19" fmla="*/ 0 h 183"/>
                      <a:gd name="T20" fmla="*/ 0 w 128"/>
                      <a:gd name="T21" fmla="*/ 0 h 183"/>
                      <a:gd name="T22" fmla="*/ 0 w 128"/>
                      <a:gd name="T23" fmla="*/ 0 h 183"/>
                      <a:gd name="T24" fmla="*/ 0 w 128"/>
                      <a:gd name="T25" fmla="*/ 0 h 183"/>
                      <a:gd name="T26" fmla="*/ 0 w 128"/>
                      <a:gd name="T27" fmla="*/ 0 h 183"/>
                      <a:gd name="T28" fmla="*/ 0 w 128"/>
                      <a:gd name="T29" fmla="*/ 0 h 183"/>
                      <a:gd name="T30" fmla="*/ 0 w 128"/>
                      <a:gd name="T31" fmla="*/ 0 h 183"/>
                      <a:gd name="T32" fmla="*/ 0 w 128"/>
                      <a:gd name="T33" fmla="*/ 0 h 183"/>
                      <a:gd name="T34" fmla="*/ 0 w 128"/>
                      <a:gd name="T35" fmla="*/ 0 h 183"/>
                      <a:gd name="T36" fmla="*/ 0 w 128"/>
                      <a:gd name="T37" fmla="*/ 0 h 183"/>
                      <a:gd name="T38" fmla="*/ 0 w 128"/>
                      <a:gd name="T39" fmla="*/ 0 h 183"/>
                      <a:gd name="T40" fmla="*/ 0 w 128"/>
                      <a:gd name="T41" fmla="*/ 0 h 183"/>
                      <a:gd name="T42" fmla="*/ 0 w 128"/>
                      <a:gd name="T43" fmla="*/ 0 h 183"/>
                      <a:gd name="T44" fmla="*/ 0 w 128"/>
                      <a:gd name="T45" fmla="*/ 0 h 183"/>
                      <a:gd name="T46" fmla="*/ 0 w 128"/>
                      <a:gd name="T47" fmla="*/ 0 h 183"/>
                      <a:gd name="T48" fmla="*/ 0 w 128"/>
                      <a:gd name="T49" fmla="*/ 0 h 183"/>
                      <a:gd name="T50" fmla="*/ 0 w 128"/>
                      <a:gd name="T51" fmla="*/ 0 h 183"/>
                      <a:gd name="T52" fmla="*/ 0 w 128"/>
                      <a:gd name="T53" fmla="*/ 0 h 183"/>
                      <a:gd name="T54" fmla="*/ 0 w 128"/>
                      <a:gd name="T55" fmla="*/ 0 h 183"/>
                      <a:gd name="T56" fmla="*/ 0 w 128"/>
                      <a:gd name="T57" fmla="*/ 0 h 183"/>
                      <a:gd name="T58" fmla="*/ 0 w 128"/>
                      <a:gd name="T59" fmla="*/ 0 h 183"/>
                      <a:gd name="T60" fmla="*/ 0 w 128"/>
                      <a:gd name="T61" fmla="*/ 0 h 183"/>
                      <a:gd name="T62" fmla="*/ 0 w 128"/>
                      <a:gd name="T63" fmla="*/ 0 h 183"/>
                      <a:gd name="T64" fmla="*/ 0 w 128"/>
                      <a:gd name="T65" fmla="*/ 0 h 183"/>
                      <a:gd name="T66" fmla="*/ 0 w 128"/>
                      <a:gd name="T67" fmla="*/ 0 h 183"/>
                      <a:gd name="T68" fmla="*/ 0 w 128"/>
                      <a:gd name="T69" fmla="*/ 0 h 183"/>
                      <a:gd name="T70" fmla="*/ 0 w 128"/>
                      <a:gd name="T71" fmla="*/ 0 h 183"/>
                      <a:gd name="T72" fmla="*/ 0 w 128"/>
                      <a:gd name="T73" fmla="*/ 0 h 183"/>
                      <a:gd name="T74" fmla="*/ 0 w 128"/>
                      <a:gd name="T75" fmla="*/ 0 h 183"/>
                      <a:gd name="T76" fmla="*/ 0 w 128"/>
                      <a:gd name="T77" fmla="*/ 0 h 183"/>
                      <a:gd name="T78" fmla="*/ 0 w 128"/>
                      <a:gd name="T79" fmla="*/ 0 h 183"/>
                      <a:gd name="T80" fmla="*/ 0 w 128"/>
                      <a:gd name="T81" fmla="*/ 0 h 183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28"/>
                      <a:gd name="T124" fmla="*/ 0 h 183"/>
                      <a:gd name="T125" fmla="*/ 128 w 128"/>
                      <a:gd name="T126" fmla="*/ 183 h 183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28" h="183">
                        <a:moveTo>
                          <a:pt x="108" y="61"/>
                        </a:moveTo>
                        <a:lnTo>
                          <a:pt x="111" y="80"/>
                        </a:lnTo>
                        <a:lnTo>
                          <a:pt x="109" y="97"/>
                        </a:lnTo>
                        <a:lnTo>
                          <a:pt x="101" y="110"/>
                        </a:lnTo>
                        <a:lnTo>
                          <a:pt x="89" y="123"/>
                        </a:lnTo>
                        <a:lnTo>
                          <a:pt x="75" y="134"/>
                        </a:lnTo>
                        <a:lnTo>
                          <a:pt x="60" y="145"/>
                        </a:lnTo>
                        <a:lnTo>
                          <a:pt x="43" y="156"/>
                        </a:lnTo>
                        <a:lnTo>
                          <a:pt x="29" y="167"/>
                        </a:lnTo>
                        <a:lnTo>
                          <a:pt x="27" y="170"/>
                        </a:lnTo>
                        <a:lnTo>
                          <a:pt x="26" y="172"/>
                        </a:lnTo>
                        <a:lnTo>
                          <a:pt x="26" y="176"/>
                        </a:lnTo>
                        <a:lnTo>
                          <a:pt x="28" y="179"/>
                        </a:lnTo>
                        <a:lnTo>
                          <a:pt x="30" y="182"/>
                        </a:lnTo>
                        <a:lnTo>
                          <a:pt x="34" y="183"/>
                        </a:lnTo>
                        <a:lnTo>
                          <a:pt x="37" y="183"/>
                        </a:lnTo>
                        <a:lnTo>
                          <a:pt x="41" y="182"/>
                        </a:lnTo>
                        <a:lnTo>
                          <a:pt x="58" y="171"/>
                        </a:lnTo>
                        <a:lnTo>
                          <a:pt x="76" y="160"/>
                        </a:lnTo>
                        <a:lnTo>
                          <a:pt x="92" y="147"/>
                        </a:lnTo>
                        <a:lnTo>
                          <a:pt x="108" y="132"/>
                        </a:lnTo>
                        <a:lnTo>
                          <a:pt x="118" y="116"/>
                        </a:lnTo>
                        <a:lnTo>
                          <a:pt x="125" y="98"/>
                        </a:lnTo>
                        <a:lnTo>
                          <a:pt x="128" y="78"/>
                        </a:lnTo>
                        <a:lnTo>
                          <a:pt x="123" y="58"/>
                        </a:lnTo>
                        <a:lnTo>
                          <a:pt x="112" y="41"/>
                        </a:lnTo>
                        <a:lnTo>
                          <a:pt x="98" y="28"/>
                        </a:lnTo>
                        <a:lnTo>
                          <a:pt x="80" y="16"/>
                        </a:lnTo>
                        <a:lnTo>
                          <a:pt x="61" y="8"/>
                        </a:lnTo>
                        <a:lnTo>
                          <a:pt x="41" y="2"/>
                        </a:lnTo>
                        <a:lnTo>
                          <a:pt x="23" y="0"/>
                        </a:lnTo>
                        <a:lnTo>
                          <a:pt x="9" y="1"/>
                        </a:lnTo>
                        <a:lnTo>
                          <a:pt x="0" y="6"/>
                        </a:lnTo>
                        <a:lnTo>
                          <a:pt x="16" y="10"/>
                        </a:lnTo>
                        <a:lnTo>
                          <a:pt x="33" y="14"/>
                        </a:lnTo>
                        <a:lnTo>
                          <a:pt x="48" y="17"/>
                        </a:lnTo>
                        <a:lnTo>
                          <a:pt x="63" y="22"/>
                        </a:lnTo>
                        <a:lnTo>
                          <a:pt x="77" y="28"/>
                        </a:lnTo>
                        <a:lnTo>
                          <a:pt x="90" y="36"/>
                        </a:lnTo>
                        <a:lnTo>
                          <a:pt x="101" y="46"/>
                        </a:lnTo>
                        <a:lnTo>
                          <a:pt x="108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1" name="Freeform 1217"/>
                  <p:cNvSpPr>
                    <a:spLocks/>
                  </p:cNvSpPr>
                  <p:nvPr/>
                </p:nvSpPr>
                <p:spPr bwMode="auto">
                  <a:xfrm>
                    <a:off x="5070" y="2650"/>
                    <a:ext cx="112" cy="88"/>
                  </a:xfrm>
                  <a:custGeom>
                    <a:avLst/>
                    <a:gdLst>
                      <a:gd name="T0" fmla="*/ 0 w 323"/>
                      <a:gd name="T1" fmla="*/ 0 h 379"/>
                      <a:gd name="T2" fmla="*/ 0 w 323"/>
                      <a:gd name="T3" fmla="*/ 0 h 379"/>
                      <a:gd name="T4" fmla="*/ 0 w 323"/>
                      <a:gd name="T5" fmla="*/ 0 h 379"/>
                      <a:gd name="T6" fmla="*/ 0 w 323"/>
                      <a:gd name="T7" fmla="*/ 0 h 379"/>
                      <a:gd name="T8" fmla="*/ 0 w 323"/>
                      <a:gd name="T9" fmla="*/ 0 h 379"/>
                      <a:gd name="T10" fmla="*/ 0 w 323"/>
                      <a:gd name="T11" fmla="*/ 0 h 379"/>
                      <a:gd name="T12" fmla="*/ 0 w 323"/>
                      <a:gd name="T13" fmla="*/ 0 h 379"/>
                      <a:gd name="T14" fmla="*/ 0 w 323"/>
                      <a:gd name="T15" fmla="*/ 0 h 379"/>
                      <a:gd name="T16" fmla="*/ 0 w 323"/>
                      <a:gd name="T17" fmla="*/ 0 h 379"/>
                      <a:gd name="T18" fmla="*/ 0 w 323"/>
                      <a:gd name="T19" fmla="*/ 0 h 379"/>
                      <a:gd name="T20" fmla="*/ 0 w 323"/>
                      <a:gd name="T21" fmla="*/ 0 h 379"/>
                      <a:gd name="T22" fmla="*/ 0 w 323"/>
                      <a:gd name="T23" fmla="*/ 0 h 379"/>
                      <a:gd name="T24" fmla="*/ 0 w 323"/>
                      <a:gd name="T25" fmla="*/ 0 h 379"/>
                      <a:gd name="T26" fmla="*/ 0 w 323"/>
                      <a:gd name="T27" fmla="*/ 0 h 379"/>
                      <a:gd name="T28" fmla="*/ 0 w 323"/>
                      <a:gd name="T29" fmla="*/ 0 h 379"/>
                      <a:gd name="T30" fmla="*/ 0 w 323"/>
                      <a:gd name="T31" fmla="*/ 0 h 379"/>
                      <a:gd name="T32" fmla="*/ 0 w 323"/>
                      <a:gd name="T33" fmla="*/ 0 h 379"/>
                      <a:gd name="T34" fmla="*/ 0 w 323"/>
                      <a:gd name="T35" fmla="*/ 0 h 379"/>
                      <a:gd name="T36" fmla="*/ 0 w 323"/>
                      <a:gd name="T37" fmla="*/ 0 h 379"/>
                      <a:gd name="T38" fmla="*/ 0 w 323"/>
                      <a:gd name="T39" fmla="*/ 0 h 379"/>
                      <a:gd name="T40" fmla="*/ 0 w 323"/>
                      <a:gd name="T41" fmla="*/ 0 h 379"/>
                      <a:gd name="T42" fmla="*/ 0 w 323"/>
                      <a:gd name="T43" fmla="*/ 0 h 379"/>
                      <a:gd name="T44" fmla="*/ 0 w 323"/>
                      <a:gd name="T45" fmla="*/ 0 h 379"/>
                      <a:gd name="T46" fmla="*/ 0 w 323"/>
                      <a:gd name="T47" fmla="*/ 0 h 379"/>
                      <a:gd name="T48" fmla="*/ 0 w 323"/>
                      <a:gd name="T49" fmla="*/ 0 h 379"/>
                      <a:gd name="T50" fmla="*/ 0 w 323"/>
                      <a:gd name="T51" fmla="*/ 0 h 379"/>
                      <a:gd name="T52" fmla="*/ 0 w 323"/>
                      <a:gd name="T53" fmla="*/ 0 h 379"/>
                      <a:gd name="T54" fmla="*/ 0 w 323"/>
                      <a:gd name="T55" fmla="*/ 0 h 379"/>
                      <a:gd name="T56" fmla="*/ 0 w 323"/>
                      <a:gd name="T57" fmla="*/ 0 h 379"/>
                      <a:gd name="T58" fmla="*/ 0 w 323"/>
                      <a:gd name="T59" fmla="*/ 0 h 379"/>
                      <a:gd name="T60" fmla="*/ 0 w 323"/>
                      <a:gd name="T61" fmla="*/ 0 h 379"/>
                      <a:gd name="T62" fmla="*/ 0 w 323"/>
                      <a:gd name="T63" fmla="*/ 0 h 379"/>
                      <a:gd name="T64" fmla="*/ 0 w 323"/>
                      <a:gd name="T65" fmla="*/ 0 h 379"/>
                      <a:gd name="T66" fmla="*/ 0 w 323"/>
                      <a:gd name="T67" fmla="*/ 0 h 379"/>
                      <a:gd name="T68" fmla="*/ 0 w 323"/>
                      <a:gd name="T69" fmla="*/ 0 h 379"/>
                      <a:gd name="T70" fmla="*/ 0 w 323"/>
                      <a:gd name="T71" fmla="*/ 0 h 379"/>
                      <a:gd name="T72" fmla="*/ 0 w 323"/>
                      <a:gd name="T73" fmla="*/ 0 h 379"/>
                      <a:gd name="T74" fmla="*/ 0 w 323"/>
                      <a:gd name="T75" fmla="*/ 0 h 379"/>
                      <a:gd name="T76" fmla="*/ 0 w 323"/>
                      <a:gd name="T77" fmla="*/ 0 h 379"/>
                      <a:gd name="T78" fmla="*/ 0 w 323"/>
                      <a:gd name="T79" fmla="*/ 0 h 379"/>
                      <a:gd name="T80" fmla="*/ 0 w 323"/>
                      <a:gd name="T81" fmla="*/ 0 h 379"/>
                      <a:gd name="T82" fmla="*/ 0 w 323"/>
                      <a:gd name="T83" fmla="*/ 0 h 379"/>
                      <a:gd name="T84" fmla="*/ 0 w 323"/>
                      <a:gd name="T85" fmla="*/ 0 h 379"/>
                      <a:gd name="T86" fmla="*/ 0 w 323"/>
                      <a:gd name="T87" fmla="*/ 0 h 37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323"/>
                      <a:gd name="T133" fmla="*/ 0 h 379"/>
                      <a:gd name="T134" fmla="*/ 323 w 323"/>
                      <a:gd name="T135" fmla="*/ 379 h 37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323" h="379">
                        <a:moveTo>
                          <a:pt x="126" y="50"/>
                        </a:moveTo>
                        <a:lnTo>
                          <a:pt x="101" y="70"/>
                        </a:lnTo>
                        <a:lnTo>
                          <a:pt x="76" y="92"/>
                        </a:lnTo>
                        <a:lnTo>
                          <a:pt x="54" y="115"/>
                        </a:lnTo>
                        <a:lnTo>
                          <a:pt x="34" y="140"/>
                        </a:lnTo>
                        <a:lnTo>
                          <a:pt x="18" y="167"/>
                        </a:lnTo>
                        <a:lnTo>
                          <a:pt x="6" y="196"/>
                        </a:lnTo>
                        <a:lnTo>
                          <a:pt x="0" y="227"/>
                        </a:lnTo>
                        <a:lnTo>
                          <a:pt x="1" y="259"/>
                        </a:lnTo>
                        <a:lnTo>
                          <a:pt x="4" y="267"/>
                        </a:lnTo>
                        <a:lnTo>
                          <a:pt x="7" y="277"/>
                        </a:lnTo>
                        <a:lnTo>
                          <a:pt x="11" y="283"/>
                        </a:lnTo>
                        <a:lnTo>
                          <a:pt x="15" y="291"/>
                        </a:lnTo>
                        <a:lnTo>
                          <a:pt x="21" y="298"/>
                        </a:lnTo>
                        <a:lnTo>
                          <a:pt x="27" y="305"/>
                        </a:lnTo>
                        <a:lnTo>
                          <a:pt x="34" y="311"/>
                        </a:lnTo>
                        <a:lnTo>
                          <a:pt x="41" y="316"/>
                        </a:lnTo>
                        <a:lnTo>
                          <a:pt x="57" y="325"/>
                        </a:lnTo>
                        <a:lnTo>
                          <a:pt x="72" y="333"/>
                        </a:lnTo>
                        <a:lnTo>
                          <a:pt x="87" y="340"/>
                        </a:lnTo>
                        <a:lnTo>
                          <a:pt x="103" y="345"/>
                        </a:lnTo>
                        <a:lnTo>
                          <a:pt x="120" y="351"/>
                        </a:lnTo>
                        <a:lnTo>
                          <a:pt x="136" y="356"/>
                        </a:lnTo>
                        <a:lnTo>
                          <a:pt x="153" y="360"/>
                        </a:lnTo>
                        <a:lnTo>
                          <a:pt x="169" y="364"/>
                        </a:lnTo>
                        <a:lnTo>
                          <a:pt x="187" y="367"/>
                        </a:lnTo>
                        <a:lnTo>
                          <a:pt x="204" y="370"/>
                        </a:lnTo>
                        <a:lnTo>
                          <a:pt x="221" y="372"/>
                        </a:lnTo>
                        <a:lnTo>
                          <a:pt x="238" y="374"/>
                        </a:lnTo>
                        <a:lnTo>
                          <a:pt x="256" y="375"/>
                        </a:lnTo>
                        <a:lnTo>
                          <a:pt x="273" y="376"/>
                        </a:lnTo>
                        <a:lnTo>
                          <a:pt x="290" y="378"/>
                        </a:lnTo>
                        <a:lnTo>
                          <a:pt x="307" y="379"/>
                        </a:lnTo>
                        <a:lnTo>
                          <a:pt x="312" y="379"/>
                        </a:lnTo>
                        <a:lnTo>
                          <a:pt x="317" y="375"/>
                        </a:lnTo>
                        <a:lnTo>
                          <a:pt x="320" y="372"/>
                        </a:lnTo>
                        <a:lnTo>
                          <a:pt x="323" y="366"/>
                        </a:lnTo>
                        <a:lnTo>
                          <a:pt x="323" y="360"/>
                        </a:lnTo>
                        <a:lnTo>
                          <a:pt x="320" y="356"/>
                        </a:lnTo>
                        <a:lnTo>
                          <a:pt x="316" y="352"/>
                        </a:lnTo>
                        <a:lnTo>
                          <a:pt x="311" y="351"/>
                        </a:lnTo>
                        <a:lnTo>
                          <a:pt x="295" y="351"/>
                        </a:lnTo>
                        <a:lnTo>
                          <a:pt x="279" y="351"/>
                        </a:lnTo>
                        <a:lnTo>
                          <a:pt x="263" y="350"/>
                        </a:lnTo>
                        <a:lnTo>
                          <a:pt x="248" y="349"/>
                        </a:lnTo>
                        <a:lnTo>
                          <a:pt x="231" y="348"/>
                        </a:lnTo>
                        <a:lnTo>
                          <a:pt x="215" y="345"/>
                        </a:lnTo>
                        <a:lnTo>
                          <a:pt x="200" y="343"/>
                        </a:lnTo>
                        <a:lnTo>
                          <a:pt x="183" y="341"/>
                        </a:lnTo>
                        <a:lnTo>
                          <a:pt x="168" y="337"/>
                        </a:lnTo>
                        <a:lnTo>
                          <a:pt x="151" y="334"/>
                        </a:lnTo>
                        <a:lnTo>
                          <a:pt x="136" y="329"/>
                        </a:lnTo>
                        <a:lnTo>
                          <a:pt x="121" y="325"/>
                        </a:lnTo>
                        <a:lnTo>
                          <a:pt x="106" y="320"/>
                        </a:lnTo>
                        <a:lnTo>
                          <a:pt x="92" y="313"/>
                        </a:lnTo>
                        <a:lnTo>
                          <a:pt x="76" y="306"/>
                        </a:lnTo>
                        <a:lnTo>
                          <a:pt x="62" y="300"/>
                        </a:lnTo>
                        <a:lnTo>
                          <a:pt x="51" y="291"/>
                        </a:lnTo>
                        <a:lnTo>
                          <a:pt x="41" y="280"/>
                        </a:lnTo>
                        <a:lnTo>
                          <a:pt x="35" y="269"/>
                        </a:lnTo>
                        <a:lnTo>
                          <a:pt x="31" y="255"/>
                        </a:lnTo>
                        <a:lnTo>
                          <a:pt x="31" y="239"/>
                        </a:lnTo>
                        <a:lnTo>
                          <a:pt x="33" y="218"/>
                        </a:lnTo>
                        <a:lnTo>
                          <a:pt x="38" y="197"/>
                        </a:lnTo>
                        <a:lnTo>
                          <a:pt x="42" y="182"/>
                        </a:lnTo>
                        <a:lnTo>
                          <a:pt x="51" y="165"/>
                        </a:lnTo>
                        <a:lnTo>
                          <a:pt x="60" y="150"/>
                        </a:lnTo>
                        <a:lnTo>
                          <a:pt x="68" y="136"/>
                        </a:lnTo>
                        <a:lnTo>
                          <a:pt x="79" y="124"/>
                        </a:lnTo>
                        <a:lnTo>
                          <a:pt x="89" y="111"/>
                        </a:lnTo>
                        <a:lnTo>
                          <a:pt x="101" y="100"/>
                        </a:lnTo>
                        <a:lnTo>
                          <a:pt x="114" y="88"/>
                        </a:lnTo>
                        <a:lnTo>
                          <a:pt x="129" y="76"/>
                        </a:lnTo>
                        <a:lnTo>
                          <a:pt x="144" y="64"/>
                        </a:lnTo>
                        <a:lnTo>
                          <a:pt x="162" y="53"/>
                        </a:lnTo>
                        <a:lnTo>
                          <a:pt x="181" y="41"/>
                        </a:lnTo>
                        <a:lnTo>
                          <a:pt x="201" y="31"/>
                        </a:lnTo>
                        <a:lnTo>
                          <a:pt x="219" y="22"/>
                        </a:lnTo>
                        <a:lnTo>
                          <a:pt x="237" y="14"/>
                        </a:lnTo>
                        <a:lnTo>
                          <a:pt x="253" y="7"/>
                        </a:lnTo>
                        <a:lnTo>
                          <a:pt x="268" y="1"/>
                        </a:lnTo>
                        <a:lnTo>
                          <a:pt x="255" y="0"/>
                        </a:lnTo>
                        <a:lnTo>
                          <a:pt x="238" y="1"/>
                        </a:lnTo>
                        <a:lnTo>
                          <a:pt x="221" y="5"/>
                        </a:lnTo>
                        <a:lnTo>
                          <a:pt x="201" y="11"/>
                        </a:lnTo>
                        <a:lnTo>
                          <a:pt x="181" y="19"/>
                        </a:lnTo>
                        <a:lnTo>
                          <a:pt x="161" y="28"/>
                        </a:lnTo>
                        <a:lnTo>
                          <a:pt x="142" y="39"/>
                        </a:lnTo>
                        <a:lnTo>
                          <a:pt x="126" y="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2" name="Freeform 1218"/>
                  <p:cNvSpPr>
                    <a:spLocks/>
                  </p:cNvSpPr>
                  <p:nvPr/>
                </p:nvSpPr>
                <p:spPr bwMode="auto">
                  <a:xfrm>
                    <a:off x="5229" y="2647"/>
                    <a:ext cx="99" cy="59"/>
                  </a:xfrm>
                  <a:custGeom>
                    <a:avLst/>
                    <a:gdLst>
                      <a:gd name="T0" fmla="*/ 0 w 282"/>
                      <a:gd name="T1" fmla="*/ 0 h 253"/>
                      <a:gd name="T2" fmla="*/ 0 w 282"/>
                      <a:gd name="T3" fmla="*/ 0 h 253"/>
                      <a:gd name="T4" fmla="*/ 0 w 282"/>
                      <a:gd name="T5" fmla="*/ 0 h 253"/>
                      <a:gd name="T6" fmla="*/ 0 w 282"/>
                      <a:gd name="T7" fmla="*/ 0 h 253"/>
                      <a:gd name="T8" fmla="*/ 0 w 282"/>
                      <a:gd name="T9" fmla="*/ 0 h 253"/>
                      <a:gd name="T10" fmla="*/ 0 w 282"/>
                      <a:gd name="T11" fmla="*/ 0 h 253"/>
                      <a:gd name="T12" fmla="*/ 0 w 282"/>
                      <a:gd name="T13" fmla="*/ 0 h 253"/>
                      <a:gd name="T14" fmla="*/ 0 w 282"/>
                      <a:gd name="T15" fmla="*/ 0 h 253"/>
                      <a:gd name="T16" fmla="*/ 0 w 282"/>
                      <a:gd name="T17" fmla="*/ 0 h 253"/>
                      <a:gd name="T18" fmla="*/ 0 w 282"/>
                      <a:gd name="T19" fmla="*/ 0 h 253"/>
                      <a:gd name="T20" fmla="*/ 0 w 282"/>
                      <a:gd name="T21" fmla="*/ 0 h 253"/>
                      <a:gd name="T22" fmla="*/ 0 w 282"/>
                      <a:gd name="T23" fmla="*/ 0 h 253"/>
                      <a:gd name="T24" fmla="*/ 0 w 282"/>
                      <a:gd name="T25" fmla="*/ 0 h 253"/>
                      <a:gd name="T26" fmla="*/ 0 w 282"/>
                      <a:gd name="T27" fmla="*/ 0 h 253"/>
                      <a:gd name="T28" fmla="*/ 0 w 282"/>
                      <a:gd name="T29" fmla="*/ 0 h 253"/>
                      <a:gd name="T30" fmla="*/ 0 w 282"/>
                      <a:gd name="T31" fmla="*/ 0 h 253"/>
                      <a:gd name="T32" fmla="*/ 0 w 282"/>
                      <a:gd name="T33" fmla="*/ 0 h 253"/>
                      <a:gd name="T34" fmla="*/ 0 w 282"/>
                      <a:gd name="T35" fmla="*/ 0 h 253"/>
                      <a:gd name="T36" fmla="*/ 0 w 282"/>
                      <a:gd name="T37" fmla="*/ 0 h 253"/>
                      <a:gd name="T38" fmla="*/ 0 w 282"/>
                      <a:gd name="T39" fmla="*/ 0 h 253"/>
                      <a:gd name="T40" fmla="*/ 0 w 282"/>
                      <a:gd name="T41" fmla="*/ 0 h 253"/>
                      <a:gd name="T42" fmla="*/ 0 w 282"/>
                      <a:gd name="T43" fmla="*/ 0 h 253"/>
                      <a:gd name="T44" fmla="*/ 0 w 282"/>
                      <a:gd name="T45" fmla="*/ 0 h 253"/>
                      <a:gd name="T46" fmla="*/ 0 w 282"/>
                      <a:gd name="T47" fmla="*/ 0 h 253"/>
                      <a:gd name="T48" fmla="*/ 0 w 282"/>
                      <a:gd name="T49" fmla="*/ 0 h 253"/>
                      <a:gd name="T50" fmla="*/ 0 w 282"/>
                      <a:gd name="T51" fmla="*/ 0 h 253"/>
                      <a:gd name="T52" fmla="*/ 0 w 282"/>
                      <a:gd name="T53" fmla="*/ 0 h 253"/>
                      <a:gd name="T54" fmla="*/ 0 w 282"/>
                      <a:gd name="T55" fmla="*/ 0 h 253"/>
                      <a:gd name="T56" fmla="*/ 0 w 282"/>
                      <a:gd name="T57" fmla="*/ 0 h 253"/>
                      <a:gd name="T58" fmla="*/ 0 w 282"/>
                      <a:gd name="T59" fmla="*/ 0 h 253"/>
                      <a:gd name="T60" fmla="*/ 0 w 282"/>
                      <a:gd name="T61" fmla="*/ 0 h 253"/>
                      <a:gd name="T62" fmla="*/ 0 w 282"/>
                      <a:gd name="T63" fmla="*/ 0 h 253"/>
                      <a:gd name="T64" fmla="*/ 0 w 282"/>
                      <a:gd name="T65" fmla="*/ 0 h 253"/>
                      <a:gd name="T66" fmla="*/ 0 w 282"/>
                      <a:gd name="T67" fmla="*/ 0 h 253"/>
                      <a:gd name="T68" fmla="*/ 0 w 282"/>
                      <a:gd name="T69" fmla="*/ 0 h 253"/>
                      <a:gd name="T70" fmla="*/ 0 w 282"/>
                      <a:gd name="T71" fmla="*/ 0 h 253"/>
                      <a:gd name="T72" fmla="*/ 0 w 282"/>
                      <a:gd name="T73" fmla="*/ 0 h 253"/>
                      <a:gd name="T74" fmla="*/ 0 w 282"/>
                      <a:gd name="T75" fmla="*/ 0 h 253"/>
                      <a:gd name="T76" fmla="*/ 0 w 282"/>
                      <a:gd name="T77" fmla="*/ 0 h 253"/>
                      <a:gd name="T78" fmla="*/ 0 w 282"/>
                      <a:gd name="T79" fmla="*/ 0 h 253"/>
                      <a:gd name="T80" fmla="*/ 0 w 282"/>
                      <a:gd name="T81" fmla="*/ 0 h 253"/>
                      <a:gd name="T82" fmla="*/ 0 w 282"/>
                      <a:gd name="T83" fmla="*/ 0 h 253"/>
                      <a:gd name="T84" fmla="*/ 0 w 282"/>
                      <a:gd name="T85" fmla="*/ 0 h 253"/>
                      <a:gd name="T86" fmla="*/ 0 w 282"/>
                      <a:gd name="T87" fmla="*/ 0 h 253"/>
                      <a:gd name="T88" fmla="*/ 0 w 282"/>
                      <a:gd name="T89" fmla="*/ 0 h 253"/>
                      <a:gd name="T90" fmla="*/ 0 w 282"/>
                      <a:gd name="T91" fmla="*/ 0 h 253"/>
                      <a:gd name="T92" fmla="*/ 0 w 282"/>
                      <a:gd name="T93" fmla="*/ 0 h 253"/>
                      <a:gd name="T94" fmla="*/ 0 w 282"/>
                      <a:gd name="T95" fmla="*/ 0 h 253"/>
                      <a:gd name="T96" fmla="*/ 0 w 282"/>
                      <a:gd name="T97" fmla="*/ 0 h 253"/>
                      <a:gd name="T98" fmla="*/ 0 w 282"/>
                      <a:gd name="T99" fmla="*/ 0 h 253"/>
                      <a:gd name="T100" fmla="*/ 0 w 282"/>
                      <a:gd name="T101" fmla="*/ 0 h 253"/>
                      <a:gd name="T102" fmla="*/ 0 w 282"/>
                      <a:gd name="T103" fmla="*/ 0 h 253"/>
                      <a:gd name="T104" fmla="*/ 0 w 282"/>
                      <a:gd name="T105" fmla="*/ 0 h 253"/>
                      <a:gd name="T106" fmla="*/ 0 w 282"/>
                      <a:gd name="T107" fmla="*/ 0 h 253"/>
                      <a:gd name="T108" fmla="*/ 0 w 282"/>
                      <a:gd name="T109" fmla="*/ 0 h 253"/>
                      <a:gd name="T110" fmla="*/ 0 w 282"/>
                      <a:gd name="T111" fmla="*/ 0 h 253"/>
                      <a:gd name="T112" fmla="*/ 0 w 282"/>
                      <a:gd name="T113" fmla="*/ 0 h 253"/>
                      <a:gd name="T114" fmla="*/ 0 w 282"/>
                      <a:gd name="T115" fmla="*/ 0 h 253"/>
                      <a:gd name="T116" fmla="*/ 0 w 282"/>
                      <a:gd name="T117" fmla="*/ 0 h 253"/>
                      <a:gd name="T118" fmla="*/ 0 w 282"/>
                      <a:gd name="T119" fmla="*/ 0 h 253"/>
                      <a:gd name="T120" fmla="*/ 0 w 282"/>
                      <a:gd name="T121" fmla="*/ 0 h 25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282"/>
                      <a:gd name="T184" fmla="*/ 0 h 253"/>
                      <a:gd name="T185" fmla="*/ 282 w 282"/>
                      <a:gd name="T186" fmla="*/ 253 h 253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282" h="253">
                        <a:moveTo>
                          <a:pt x="235" y="78"/>
                        </a:moveTo>
                        <a:lnTo>
                          <a:pt x="248" y="92"/>
                        </a:lnTo>
                        <a:lnTo>
                          <a:pt x="255" y="108"/>
                        </a:lnTo>
                        <a:lnTo>
                          <a:pt x="259" y="125"/>
                        </a:lnTo>
                        <a:lnTo>
                          <a:pt x="259" y="144"/>
                        </a:lnTo>
                        <a:lnTo>
                          <a:pt x="257" y="159"/>
                        </a:lnTo>
                        <a:lnTo>
                          <a:pt x="252" y="171"/>
                        </a:lnTo>
                        <a:lnTo>
                          <a:pt x="244" y="184"/>
                        </a:lnTo>
                        <a:lnTo>
                          <a:pt x="236" y="194"/>
                        </a:lnTo>
                        <a:lnTo>
                          <a:pt x="225" y="206"/>
                        </a:lnTo>
                        <a:lnTo>
                          <a:pt x="215" y="215"/>
                        </a:lnTo>
                        <a:lnTo>
                          <a:pt x="204" y="225"/>
                        </a:lnTo>
                        <a:lnTo>
                          <a:pt x="194" y="236"/>
                        </a:lnTo>
                        <a:lnTo>
                          <a:pt x="191" y="239"/>
                        </a:lnTo>
                        <a:lnTo>
                          <a:pt x="190" y="242"/>
                        </a:lnTo>
                        <a:lnTo>
                          <a:pt x="191" y="246"/>
                        </a:lnTo>
                        <a:lnTo>
                          <a:pt x="194" y="249"/>
                        </a:lnTo>
                        <a:lnTo>
                          <a:pt x="197" y="252"/>
                        </a:lnTo>
                        <a:lnTo>
                          <a:pt x="201" y="253"/>
                        </a:lnTo>
                        <a:lnTo>
                          <a:pt x="205" y="252"/>
                        </a:lnTo>
                        <a:lnTo>
                          <a:pt x="209" y="249"/>
                        </a:lnTo>
                        <a:lnTo>
                          <a:pt x="232" y="234"/>
                        </a:lnTo>
                        <a:lnTo>
                          <a:pt x="251" y="215"/>
                        </a:lnTo>
                        <a:lnTo>
                          <a:pt x="267" y="192"/>
                        </a:lnTo>
                        <a:lnTo>
                          <a:pt x="278" y="168"/>
                        </a:lnTo>
                        <a:lnTo>
                          <a:pt x="282" y="141"/>
                        </a:lnTo>
                        <a:lnTo>
                          <a:pt x="279" y="116"/>
                        </a:lnTo>
                        <a:lnTo>
                          <a:pt x="270" y="92"/>
                        </a:lnTo>
                        <a:lnTo>
                          <a:pt x="251" y="70"/>
                        </a:lnTo>
                        <a:lnTo>
                          <a:pt x="237" y="59"/>
                        </a:lnTo>
                        <a:lnTo>
                          <a:pt x="221" y="48"/>
                        </a:lnTo>
                        <a:lnTo>
                          <a:pt x="202" y="39"/>
                        </a:lnTo>
                        <a:lnTo>
                          <a:pt x="183" y="31"/>
                        </a:lnTo>
                        <a:lnTo>
                          <a:pt x="163" y="24"/>
                        </a:lnTo>
                        <a:lnTo>
                          <a:pt x="142" y="18"/>
                        </a:lnTo>
                        <a:lnTo>
                          <a:pt x="122" y="13"/>
                        </a:lnTo>
                        <a:lnTo>
                          <a:pt x="101" y="8"/>
                        </a:lnTo>
                        <a:lnTo>
                          <a:pt x="82" y="5"/>
                        </a:lnTo>
                        <a:lnTo>
                          <a:pt x="63" y="2"/>
                        </a:lnTo>
                        <a:lnTo>
                          <a:pt x="47" y="0"/>
                        </a:lnTo>
                        <a:lnTo>
                          <a:pt x="32" y="0"/>
                        </a:lnTo>
                        <a:lnTo>
                          <a:pt x="19" y="0"/>
                        </a:lnTo>
                        <a:lnTo>
                          <a:pt x="10" y="1"/>
                        </a:lnTo>
                        <a:lnTo>
                          <a:pt x="4" y="4"/>
                        </a:lnTo>
                        <a:lnTo>
                          <a:pt x="0" y="6"/>
                        </a:lnTo>
                        <a:lnTo>
                          <a:pt x="12" y="8"/>
                        </a:lnTo>
                        <a:lnTo>
                          <a:pt x="25" y="9"/>
                        </a:lnTo>
                        <a:lnTo>
                          <a:pt x="38" y="12"/>
                        </a:lnTo>
                        <a:lnTo>
                          <a:pt x="52" y="14"/>
                        </a:lnTo>
                        <a:lnTo>
                          <a:pt x="67" y="16"/>
                        </a:lnTo>
                        <a:lnTo>
                          <a:pt x="82" y="18"/>
                        </a:lnTo>
                        <a:lnTo>
                          <a:pt x="97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5"/>
                        </a:lnTo>
                        <a:lnTo>
                          <a:pt x="162" y="40"/>
                        </a:lnTo>
                        <a:lnTo>
                          <a:pt x="177" y="46"/>
                        </a:lnTo>
                        <a:lnTo>
                          <a:pt x="192" y="53"/>
                        </a:lnTo>
                        <a:lnTo>
                          <a:pt x="208" y="60"/>
                        </a:lnTo>
                        <a:lnTo>
                          <a:pt x="222" y="69"/>
                        </a:lnTo>
                        <a:lnTo>
                          <a:pt x="235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3" name="Freeform 1219"/>
                  <p:cNvSpPr>
                    <a:spLocks/>
                  </p:cNvSpPr>
                  <p:nvPr/>
                </p:nvSpPr>
                <p:spPr bwMode="auto">
                  <a:xfrm>
                    <a:off x="5030" y="2680"/>
                    <a:ext cx="40" cy="54"/>
                  </a:xfrm>
                  <a:custGeom>
                    <a:avLst/>
                    <a:gdLst>
                      <a:gd name="T0" fmla="*/ 0 w 115"/>
                      <a:gd name="T1" fmla="*/ 0 h 236"/>
                      <a:gd name="T2" fmla="*/ 0 w 115"/>
                      <a:gd name="T3" fmla="*/ 0 h 236"/>
                      <a:gd name="T4" fmla="*/ 0 w 115"/>
                      <a:gd name="T5" fmla="*/ 0 h 236"/>
                      <a:gd name="T6" fmla="*/ 0 w 115"/>
                      <a:gd name="T7" fmla="*/ 0 h 236"/>
                      <a:gd name="T8" fmla="*/ 0 w 115"/>
                      <a:gd name="T9" fmla="*/ 0 h 236"/>
                      <a:gd name="T10" fmla="*/ 0 w 115"/>
                      <a:gd name="T11" fmla="*/ 0 h 236"/>
                      <a:gd name="T12" fmla="*/ 0 w 115"/>
                      <a:gd name="T13" fmla="*/ 0 h 236"/>
                      <a:gd name="T14" fmla="*/ 0 w 115"/>
                      <a:gd name="T15" fmla="*/ 0 h 236"/>
                      <a:gd name="T16" fmla="*/ 0 w 115"/>
                      <a:gd name="T17" fmla="*/ 0 h 236"/>
                      <a:gd name="T18" fmla="*/ 0 w 115"/>
                      <a:gd name="T19" fmla="*/ 0 h 236"/>
                      <a:gd name="T20" fmla="*/ 0 w 115"/>
                      <a:gd name="T21" fmla="*/ 0 h 236"/>
                      <a:gd name="T22" fmla="*/ 0 w 115"/>
                      <a:gd name="T23" fmla="*/ 0 h 236"/>
                      <a:gd name="T24" fmla="*/ 0 w 115"/>
                      <a:gd name="T25" fmla="*/ 0 h 236"/>
                      <a:gd name="T26" fmla="*/ 0 w 115"/>
                      <a:gd name="T27" fmla="*/ 0 h 236"/>
                      <a:gd name="T28" fmla="*/ 0 w 115"/>
                      <a:gd name="T29" fmla="*/ 0 h 236"/>
                      <a:gd name="T30" fmla="*/ 0 w 115"/>
                      <a:gd name="T31" fmla="*/ 0 h 236"/>
                      <a:gd name="T32" fmla="*/ 0 w 115"/>
                      <a:gd name="T33" fmla="*/ 0 h 236"/>
                      <a:gd name="T34" fmla="*/ 0 w 115"/>
                      <a:gd name="T35" fmla="*/ 0 h 236"/>
                      <a:gd name="T36" fmla="*/ 0 w 115"/>
                      <a:gd name="T37" fmla="*/ 0 h 236"/>
                      <a:gd name="T38" fmla="*/ 0 w 115"/>
                      <a:gd name="T39" fmla="*/ 0 h 236"/>
                      <a:gd name="T40" fmla="*/ 0 w 115"/>
                      <a:gd name="T41" fmla="*/ 0 h 236"/>
                      <a:gd name="T42" fmla="*/ 0 w 115"/>
                      <a:gd name="T43" fmla="*/ 0 h 236"/>
                      <a:gd name="T44" fmla="*/ 0 w 115"/>
                      <a:gd name="T45" fmla="*/ 0 h 236"/>
                      <a:gd name="T46" fmla="*/ 0 w 115"/>
                      <a:gd name="T47" fmla="*/ 0 h 236"/>
                      <a:gd name="T48" fmla="*/ 0 w 115"/>
                      <a:gd name="T49" fmla="*/ 0 h 236"/>
                      <a:gd name="T50" fmla="*/ 0 w 115"/>
                      <a:gd name="T51" fmla="*/ 0 h 236"/>
                      <a:gd name="T52" fmla="*/ 0 w 115"/>
                      <a:gd name="T53" fmla="*/ 0 h 236"/>
                      <a:gd name="T54" fmla="*/ 0 w 115"/>
                      <a:gd name="T55" fmla="*/ 0 h 236"/>
                      <a:gd name="T56" fmla="*/ 0 w 115"/>
                      <a:gd name="T57" fmla="*/ 0 h 236"/>
                      <a:gd name="T58" fmla="*/ 0 w 115"/>
                      <a:gd name="T59" fmla="*/ 0 h 236"/>
                      <a:gd name="T60" fmla="*/ 0 w 115"/>
                      <a:gd name="T61" fmla="*/ 0 h 236"/>
                      <a:gd name="T62" fmla="*/ 0 w 115"/>
                      <a:gd name="T63" fmla="*/ 0 h 236"/>
                      <a:gd name="T64" fmla="*/ 0 w 115"/>
                      <a:gd name="T65" fmla="*/ 0 h 236"/>
                      <a:gd name="T66" fmla="*/ 0 w 115"/>
                      <a:gd name="T67" fmla="*/ 0 h 236"/>
                      <a:gd name="T68" fmla="*/ 0 w 115"/>
                      <a:gd name="T69" fmla="*/ 0 h 236"/>
                      <a:gd name="T70" fmla="*/ 0 w 115"/>
                      <a:gd name="T71" fmla="*/ 0 h 236"/>
                      <a:gd name="T72" fmla="*/ 0 w 115"/>
                      <a:gd name="T73" fmla="*/ 0 h 236"/>
                      <a:gd name="T74" fmla="*/ 0 w 115"/>
                      <a:gd name="T75" fmla="*/ 0 h 236"/>
                      <a:gd name="T76" fmla="*/ 0 w 115"/>
                      <a:gd name="T77" fmla="*/ 0 h 236"/>
                      <a:gd name="T78" fmla="*/ 0 w 115"/>
                      <a:gd name="T79" fmla="*/ 0 h 236"/>
                      <a:gd name="T80" fmla="*/ 0 w 115"/>
                      <a:gd name="T81" fmla="*/ 0 h 2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15"/>
                      <a:gd name="T124" fmla="*/ 0 h 236"/>
                      <a:gd name="T125" fmla="*/ 115 w 115"/>
                      <a:gd name="T126" fmla="*/ 236 h 2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15" h="236">
                        <a:moveTo>
                          <a:pt x="0" y="128"/>
                        </a:moveTo>
                        <a:lnTo>
                          <a:pt x="0" y="148"/>
                        </a:lnTo>
                        <a:lnTo>
                          <a:pt x="5" y="166"/>
                        </a:lnTo>
                        <a:lnTo>
                          <a:pt x="13" y="184"/>
                        </a:lnTo>
                        <a:lnTo>
                          <a:pt x="24" y="198"/>
                        </a:lnTo>
                        <a:lnTo>
                          <a:pt x="39" y="211"/>
                        </a:lnTo>
                        <a:lnTo>
                          <a:pt x="55" y="223"/>
                        </a:lnTo>
                        <a:lnTo>
                          <a:pt x="74" y="231"/>
                        </a:lnTo>
                        <a:lnTo>
                          <a:pt x="92" y="235"/>
                        </a:lnTo>
                        <a:lnTo>
                          <a:pt x="98" y="236"/>
                        </a:lnTo>
                        <a:lnTo>
                          <a:pt x="104" y="234"/>
                        </a:lnTo>
                        <a:lnTo>
                          <a:pt x="109" y="231"/>
                        </a:lnTo>
                        <a:lnTo>
                          <a:pt x="111" y="226"/>
                        </a:lnTo>
                        <a:lnTo>
                          <a:pt x="111" y="220"/>
                        </a:lnTo>
                        <a:lnTo>
                          <a:pt x="110" y="215"/>
                        </a:lnTo>
                        <a:lnTo>
                          <a:pt x="107" y="210"/>
                        </a:lnTo>
                        <a:lnTo>
                          <a:pt x="101" y="208"/>
                        </a:lnTo>
                        <a:lnTo>
                          <a:pt x="82" y="201"/>
                        </a:lnTo>
                        <a:lnTo>
                          <a:pt x="64" y="192"/>
                        </a:lnTo>
                        <a:lnTo>
                          <a:pt x="50" y="179"/>
                        </a:lnTo>
                        <a:lnTo>
                          <a:pt x="40" y="165"/>
                        </a:lnTo>
                        <a:lnTo>
                          <a:pt x="33" y="148"/>
                        </a:lnTo>
                        <a:lnTo>
                          <a:pt x="29" y="130"/>
                        </a:lnTo>
                        <a:lnTo>
                          <a:pt x="29" y="110"/>
                        </a:lnTo>
                        <a:lnTo>
                          <a:pt x="35" y="89"/>
                        </a:lnTo>
                        <a:lnTo>
                          <a:pt x="43" y="74"/>
                        </a:lnTo>
                        <a:lnTo>
                          <a:pt x="56" y="60"/>
                        </a:lnTo>
                        <a:lnTo>
                          <a:pt x="70" y="46"/>
                        </a:lnTo>
                        <a:lnTo>
                          <a:pt x="85" y="33"/>
                        </a:lnTo>
                        <a:lnTo>
                          <a:pt x="98" y="23"/>
                        </a:lnTo>
                        <a:lnTo>
                          <a:pt x="109" y="12"/>
                        </a:lnTo>
                        <a:lnTo>
                          <a:pt x="115" y="6"/>
                        </a:lnTo>
                        <a:lnTo>
                          <a:pt x="115" y="0"/>
                        </a:lnTo>
                        <a:lnTo>
                          <a:pt x="102" y="4"/>
                        </a:lnTo>
                        <a:lnTo>
                          <a:pt x="85" y="12"/>
                        </a:lnTo>
                        <a:lnTo>
                          <a:pt x="68" y="26"/>
                        </a:lnTo>
                        <a:lnTo>
                          <a:pt x="49" y="42"/>
                        </a:lnTo>
                        <a:lnTo>
                          <a:pt x="32" y="61"/>
                        </a:lnTo>
                        <a:lnTo>
                          <a:pt x="17" y="82"/>
                        </a:lnTo>
                        <a:lnTo>
                          <a:pt x="6" y="105"/>
                        </a:lnTo>
                        <a:lnTo>
                          <a:pt x="0" y="1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4" name="Freeform 1220"/>
                  <p:cNvSpPr>
                    <a:spLocks/>
                  </p:cNvSpPr>
                  <p:nvPr/>
                </p:nvSpPr>
                <p:spPr bwMode="auto">
                  <a:xfrm>
                    <a:off x="5311" y="2643"/>
                    <a:ext cx="87" cy="73"/>
                  </a:xfrm>
                  <a:custGeom>
                    <a:avLst/>
                    <a:gdLst>
                      <a:gd name="T0" fmla="*/ 0 w 245"/>
                      <a:gd name="T1" fmla="*/ 0 h 310"/>
                      <a:gd name="T2" fmla="*/ 0 w 245"/>
                      <a:gd name="T3" fmla="*/ 0 h 310"/>
                      <a:gd name="T4" fmla="*/ 0 w 245"/>
                      <a:gd name="T5" fmla="*/ 0 h 310"/>
                      <a:gd name="T6" fmla="*/ 0 w 245"/>
                      <a:gd name="T7" fmla="*/ 0 h 310"/>
                      <a:gd name="T8" fmla="*/ 0 w 245"/>
                      <a:gd name="T9" fmla="*/ 0 h 310"/>
                      <a:gd name="T10" fmla="*/ 0 w 245"/>
                      <a:gd name="T11" fmla="*/ 0 h 310"/>
                      <a:gd name="T12" fmla="*/ 0 w 245"/>
                      <a:gd name="T13" fmla="*/ 0 h 310"/>
                      <a:gd name="T14" fmla="*/ 0 w 245"/>
                      <a:gd name="T15" fmla="*/ 0 h 310"/>
                      <a:gd name="T16" fmla="*/ 0 w 245"/>
                      <a:gd name="T17" fmla="*/ 0 h 310"/>
                      <a:gd name="T18" fmla="*/ 0 w 245"/>
                      <a:gd name="T19" fmla="*/ 0 h 310"/>
                      <a:gd name="T20" fmla="*/ 0 w 245"/>
                      <a:gd name="T21" fmla="*/ 0 h 310"/>
                      <a:gd name="T22" fmla="*/ 0 w 245"/>
                      <a:gd name="T23" fmla="*/ 0 h 310"/>
                      <a:gd name="T24" fmla="*/ 0 w 245"/>
                      <a:gd name="T25" fmla="*/ 0 h 310"/>
                      <a:gd name="T26" fmla="*/ 0 w 245"/>
                      <a:gd name="T27" fmla="*/ 0 h 310"/>
                      <a:gd name="T28" fmla="*/ 0 w 245"/>
                      <a:gd name="T29" fmla="*/ 0 h 310"/>
                      <a:gd name="T30" fmla="*/ 0 w 245"/>
                      <a:gd name="T31" fmla="*/ 0 h 310"/>
                      <a:gd name="T32" fmla="*/ 0 w 245"/>
                      <a:gd name="T33" fmla="*/ 0 h 310"/>
                      <a:gd name="T34" fmla="*/ 0 w 245"/>
                      <a:gd name="T35" fmla="*/ 0 h 310"/>
                      <a:gd name="T36" fmla="*/ 0 w 245"/>
                      <a:gd name="T37" fmla="*/ 0 h 310"/>
                      <a:gd name="T38" fmla="*/ 0 w 245"/>
                      <a:gd name="T39" fmla="*/ 0 h 310"/>
                      <a:gd name="T40" fmla="*/ 0 w 245"/>
                      <a:gd name="T41" fmla="*/ 0 h 310"/>
                      <a:gd name="T42" fmla="*/ 0 w 245"/>
                      <a:gd name="T43" fmla="*/ 0 h 310"/>
                      <a:gd name="T44" fmla="*/ 0 w 245"/>
                      <a:gd name="T45" fmla="*/ 0 h 310"/>
                      <a:gd name="T46" fmla="*/ 0 w 245"/>
                      <a:gd name="T47" fmla="*/ 0 h 310"/>
                      <a:gd name="T48" fmla="*/ 0 w 245"/>
                      <a:gd name="T49" fmla="*/ 0 h 310"/>
                      <a:gd name="T50" fmla="*/ 0 w 245"/>
                      <a:gd name="T51" fmla="*/ 0 h 310"/>
                      <a:gd name="T52" fmla="*/ 0 w 245"/>
                      <a:gd name="T53" fmla="*/ 0 h 310"/>
                      <a:gd name="T54" fmla="*/ 0 w 245"/>
                      <a:gd name="T55" fmla="*/ 0 h 310"/>
                      <a:gd name="T56" fmla="*/ 0 w 245"/>
                      <a:gd name="T57" fmla="*/ 0 h 310"/>
                      <a:gd name="T58" fmla="*/ 0 w 245"/>
                      <a:gd name="T59" fmla="*/ 0 h 310"/>
                      <a:gd name="T60" fmla="*/ 0 w 245"/>
                      <a:gd name="T61" fmla="*/ 0 h 310"/>
                      <a:gd name="T62" fmla="*/ 0 w 245"/>
                      <a:gd name="T63" fmla="*/ 0 h 310"/>
                      <a:gd name="T64" fmla="*/ 0 w 245"/>
                      <a:gd name="T65" fmla="*/ 0 h 310"/>
                      <a:gd name="T66" fmla="*/ 0 w 245"/>
                      <a:gd name="T67" fmla="*/ 0 h 310"/>
                      <a:gd name="T68" fmla="*/ 0 w 245"/>
                      <a:gd name="T69" fmla="*/ 0 h 310"/>
                      <a:gd name="T70" fmla="*/ 0 w 245"/>
                      <a:gd name="T71" fmla="*/ 0 h 310"/>
                      <a:gd name="T72" fmla="*/ 0 w 245"/>
                      <a:gd name="T73" fmla="*/ 0 h 310"/>
                      <a:gd name="T74" fmla="*/ 0 w 245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245"/>
                      <a:gd name="T115" fmla="*/ 0 h 310"/>
                      <a:gd name="T116" fmla="*/ 245 w 245"/>
                      <a:gd name="T117" fmla="*/ 310 h 310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245" h="310">
                        <a:moveTo>
                          <a:pt x="200" y="116"/>
                        </a:moveTo>
                        <a:lnTo>
                          <a:pt x="208" y="124"/>
                        </a:lnTo>
                        <a:lnTo>
                          <a:pt x="214" y="133"/>
                        </a:lnTo>
                        <a:lnTo>
                          <a:pt x="220" y="144"/>
                        </a:lnTo>
                        <a:lnTo>
                          <a:pt x="223" y="154"/>
                        </a:lnTo>
                        <a:lnTo>
                          <a:pt x="226" y="164"/>
                        </a:lnTo>
                        <a:lnTo>
                          <a:pt x="224" y="176"/>
                        </a:lnTo>
                        <a:lnTo>
                          <a:pt x="222" y="187"/>
                        </a:lnTo>
                        <a:lnTo>
                          <a:pt x="216" y="198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9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2" y="264"/>
                        </a:lnTo>
                        <a:lnTo>
                          <a:pt x="132" y="275"/>
                        </a:lnTo>
                        <a:lnTo>
                          <a:pt x="128" y="278"/>
                        </a:lnTo>
                        <a:lnTo>
                          <a:pt x="126" y="283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2" y="306"/>
                        </a:lnTo>
                        <a:lnTo>
                          <a:pt x="126" y="309"/>
                        </a:lnTo>
                        <a:lnTo>
                          <a:pt x="131" y="310"/>
                        </a:lnTo>
                        <a:lnTo>
                          <a:pt x="135" y="310"/>
                        </a:lnTo>
                        <a:lnTo>
                          <a:pt x="139" y="309"/>
                        </a:lnTo>
                        <a:lnTo>
                          <a:pt x="142" y="306"/>
                        </a:lnTo>
                        <a:lnTo>
                          <a:pt x="154" y="292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20" y="233"/>
                        </a:lnTo>
                        <a:lnTo>
                          <a:pt x="230" y="219"/>
                        </a:lnTo>
                        <a:lnTo>
                          <a:pt x="238" y="204"/>
                        </a:lnTo>
                        <a:lnTo>
                          <a:pt x="244" y="186"/>
                        </a:lnTo>
                        <a:lnTo>
                          <a:pt x="245" y="169"/>
                        </a:lnTo>
                        <a:lnTo>
                          <a:pt x="243" y="152"/>
                        </a:lnTo>
                        <a:lnTo>
                          <a:pt x="237" y="134"/>
                        </a:lnTo>
                        <a:lnTo>
                          <a:pt x="228" y="119"/>
                        </a:lnTo>
                        <a:lnTo>
                          <a:pt x="217" y="105"/>
                        </a:lnTo>
                        <a:lnTo>
                          <a:pt x="203" y="93"/>
                        </a:lnTo>
                        <a:lnTo>
                          <a:pt x="188" y="83"/>
                        </a:lnTo>
                        <a:lnTo>
                          <a:pt x="176" y="76"/>
                        </a:lnTo>
                        <a:lnTo>
                          <a:pt x="163" y="69"/>
                        </a:lnTo>
                        <a:lnTo>
                          <a:pt x="151" y="61"/>
                        </a:lnTo>
                        <a:lnTo>
                          <a:pt x="136" y="54"/>
                        </a:lnTo>
                        <a:lnTo>
                          <a:pt x="122" y="46"/>
                        </a:lnTo>
                        <a:lnTo>
                          <a:pt x="107" y="39"/>
                        </a:lnTo>
                        <a:lnTo>
                          <a:pt x="93" y="31"/>
                        </a:lnTo>
                        <a:lnTo>
                          <a:pt x="79" y="24"/>
                        </a:lnTo>
                        <a:lnTo>
                          <a:pt x="66" y="18"/>
                        </a:lnTo>
                        <a:lnTo>
                          <a:pt x="53" y="13"/>
                        </a:lnTo>
                        <a:lnTo>
                          <a:pt x="40" y="8"/>
                        </a:lnTo>
                        <a:lnTo>
                          <a:pt x="30" y="5"/>
                        </a:lnTo>
                        <a:lnTo>
                          <a:pt x="20" y="1"/>
                        </a:lnTo>
                        <a:lnTo>
                          <a:pt x="12" y="0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lnTo>
                          <a:pt x="11" y="8"/>
                        </a:lnTo>
                        <a:lnTo>
                          <a:pt x="23" y="14"/>
                        </a:lnTo>
                        <a:lnTo>
                          <a:pt x="36" y="20"/>
                        </a:lnTo>
                        <a:lnTo>
                          <a:pt x="47" y="25"/>
                        </a:lnTo>
                        <a:lnTo>
                          <a:pt x="60" y="31"/>
                        </a:lnTo>
                        <a:lnTo>
                          <a:pt x="73" y="37"/>
                        </a:lnTo>
                        <a:lnTo>
                          <a:pt x="86" y="44"/>
                        </a:lnTo>
                        <a:lnTo>
                          <a:pt x="99" y="51"/>
                        </a:lnTo>
                        <a:lnTo>
                          <a:pt x="113" y="57"/>
                        </a:lnTo>
                        <a:lnTo>
                          <a:pt x="126" y="64"/>
                        </a:lnTo>
                        <a:lnTo>
                          <a:pt x="139" y="71"/>
                        </a:lnTo>
                        <a:lnTo>
                          <a:pt x="152" y="79"/>
                        </a:lnTo>
                        <a:lnTo>
                          <a:pt x="165" y="88"/>
                        </a:lnTo>
                        <a:lnTo>
                          <a:pt x="176" y="96"/>
                        </a:lnTo>
                        <a:lnTo>
                          <a:pt x="188" y="106"/>
                        </a:lnTo>
                        <a:lnTo>
                          <a:pt x="200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52" name="Picture 1221" descr="access_point_stylized_gray_smal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2" y="3642"/>
                  <a:ext cx="43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4" name="Group 1222"/>
              <p:cNvGrpSpPr>
                <a:grpSpLocks/>
              </p:cNvGrpSpPr>
              <p:nvPr/>
            </p:nvGrpSpPr>
            <p:grpSpPr bwMode="auto">
              <a:xfrm>
                <a:off x="3552" y="2211"/>
                <a:ext cx="251" cy="226"/>
                <a:chOff x="5072" y="3611"/>
                <a:chExt cx="459" cy="380"/>
              </a:xfrm>
            </p:grpSpPr>
            <p:grpSp>
              <p:nvGrpSpPr>
                <p:cNvPr id="237" name="Group 1223"/>
                <p:cNvGrpSpPr>
                  <a:grpSpLocks/>
                </p:cNvGrpSpPr>
                <p:nvPr/>
              </p:nvGrpSpPr>
              <p:grpSpPr bwMode="auto">
                <a:xfrm>
                  <a:off x="5144" y="3611"/>
                  <a:ext cx="387" cy="99"/>
                  <a:chOff x="5030" y="2639"/>
                  <a:chExt cx="387" cy="99"/>
                </a:xfrm>
              </p:grpSpPr>
              <p:sp>
                <p:nvSpPr>
                  <p:cNvPr id="239" name="Freeform 1224"/>
                  <p:cNvSpPr>
                    <a:spLocks/>
                  </p:cNvSpPr>
                  <p:nvPr/>
                </p:nvSpPr>
                <p:spPr bwMode="auto">
                  <a:xfrm>
                    <a:off x="5134" y="2657"/>
                    <a:ext cx="69" cy="55"/>
                  </a:xfrm>
                  <a:custGeom>
                    <a:avLst/>
                    <a:gdLst>
                      <a:gd name="T0" fmla="*/ 0 w 199"/>
                      <a:gd name="T1" fmla="*/ 0 h 232"/>
                      <a:gd name="T2" fmla="*/ 0 w 199"/>
                      <a:gd name="T3" fmla="*/ 0 h 232"/>
                      <a:gd name="T4" fmla="*/ 0 w 199"/>
                      <a:gd name="T5" fmla="*/ 0 h 232"/>
                      <a:gd name="T6" fmla="*/ 0 w 199"/>
                      <a:gd name="T7" fmla="*/ 0 h 232"/>
                      <a:gd name="T8" fmla="*/ 0 w 199"/>
                      <a:gd name="T9" fmla="*/ 0 h 232"/>
                      <a:gd name="T10" fmla="*/ 0 w 199"/>
                      <a:gd name="T11" fmla="*/ 0 h 232"/>
                      <a:gd name="T12" fmla="*/ 0 w 199"/>
                      <a:gd name="T13" fmla="*/ 0 h 232"/>
                      <a:gd name="T14" fmla="*/ 0 w 199"/>
                      <a:gd name="T15" fmla="*/ 0 h 232"/>
                      <a:gd name="T16" fmla="*/ 0 w 199"/>
                      <a:gd name="T17" fmla="*/ 0 h 232"/>
                      <a:gd name="T18" fmla="*/ 0 w 199"/>
                      <a:gd name="T19" fmla="*/ 0 h 232"/>
                      <a:gd name="T20" fmla="*/ 0 w 199"/>
                      <a:gd name="T21" fmla="*/ 0 h 232"/>
                      <a:gd name="T22" fmla="*/ 0 w 199"/>
                      <a:gd name="T23" fmla="*/ 0 h 232"/>
                      <a:gd name="T24" fmla="*/ 0 w 199"/>
                      <a:gd name="T25" fmla="*/ 0 h 232"/>
                      <a:gd name="T26" fmla="*/ 0 w 199"/>
                      <a:gd name="T27" fmla="*/ 0 h 232"/>
                      <a:gd name="T28" fmla="*/ 0 w 199"/>
                      <a:gd name="T29" fmla="*/ 0 h 232"/>
                      <a:gd name="T30" fmla="*/ 0 w 199"/>
                      <a:gd name="T31" fmla="*/ 0 h 232"/>
                      <a:gd name="T32" fmla="*/ 0 w 199"/>
                      <a:gd name="T33" fmla="*/ 0 h 232"/>
                      <a:gd name="T34" fmla="*/ 0 w 199"/>
                      <a:gd name="T35" fmla="*/ 0 h 232"/>
                      <a:gd name="T36" fmla="*/ 0 w 199"/>
                      <a:gd name="T37" fmla="*/ 0 h 232"/>
                      <a:gd name="T38" fmla="*/ 0 w 199"/>
                      <a:gd name="T39" fmla="*/ 0 h 232"/>
                      <a:gd name="T40" fmla="*/ 0 w 199"/>
                      <a:gd name="T41" fmla="*/ 0 h 232"/>
                      <a:gd name="T42" fmla="*/ 0 w 199"/>
                      <a:gd name="T43" fmla="*/ 0 h 232"/>
                      <a:gd name="T44" fmla="*/ 0 w 199"/>
                      <a:gd name="T45" fmla="*/ 0 h 232"/>
                      <a:gd name="T46" fmla="*/ 0 w 199"/>
                      <a:gd name="T47" fmla="*/ 0 h 232"/>
                      <a:gd name="T48" fmla="*/ 0 w 199"/>
                      <a:gd name="T49" fmla="*/ 0 h 232"/>
                      <a:gd name="T50" fmla="*/ 0 w 199"/>
                      <a:gd name="T51" fmla="*/ 0 h 232"/>
                      <a:gd name="T52" fmla="*/ 0 w 199"/>
                      <a:gd name="T53" fmla="*/ 0 h 232"/>
                      <a:gd name="T54" fmla="*/ 0 w 199"/>
                      <a:gd name="T55" fmla="*/ 0 h 232"/>
                      <a:gd name="T56" fmla="*/ 0 w 199"/>
                      <a:gd name="T57" fmla="*/ 0 h 232"/>
                      <a:gd name="T58" fmla="*/ 0 w 199"/>
                      <a:gd name="T59" fmla="*/ 0 h 232"/>
                      <a:gd name="T60" fmla="*/ 0 w 199"/>
                      <a:gd name="T61" fmla="*/ 0 h 232"/>
                      <a:gd name="T62" fmla="*/ 0 w 199"/>
                      <a:gd name="T63" fmla="*/ 0 h 232"/>
                      <a:gd name="T64" fmla="*/ 0 w 199"/>
                      <a:gd name="T65" fmla="*/ 0 h 232"/>
                      <a:gd name="T66" fmla="*/ 0 w 199"/>
                      <a:gd name="T67" fmla="*/ 0 h 232"/>
                      <a:gd name="T68" fmla="*/ 0 w 199"/>
                      <a:gd name="T69" fmla="*/ 0 h 232"/>
                      <a:gd name="T70" fmla="*/ 0 w 199"/>
                      <a:gd name="T71" fmla="*/ 0 h 232"/>
                      <a:gd name="T72" fmla="*/ 0 w 199"/>
                      <a:gd name="T73" fmla="*/ 0 h 232"/>
                      <a:gd name="T74" fmla="*/ 0 w 199"/>
                      <a:gd name="T75" fmla="*/ 0 h 232"/>
                      <a:gd name="T76" fmla="*/ 0 w 199"/>
                      <a:gd name="T77" fmla="*/ 0 h 232"/>
                      <a:gd name="T78" fmla="*/ 0 w 199"/>
                      <a:gd name="T79" fmla="*/ 0 h 232"/>
                      <a:gd name="T80" fmla="*/ 0 w 199"/>
                      <a:gd name="T81" fmla="*/ 0 h 232"/>
                      <a:gd name="T82" fmla="*/ 0 w 199"/>
                      <a:gd name="T83" fmla="*/ 0 h 232"/>
                      <a:gd name="T84" fmla="*/ 0 w 199"/>
                      <a:gd name="T85" fmla="*/ 0 h 232"/>
                      <a:gd name="T86" fmla="*/ 0 w 199"/>
                      <a:gd name="T87" fmla="*/ 0 h 232"/>
                      <a:gd name="T88" fmla="*/ 0 w 199"/>
                      <a:gd name="T89" fmla="*/ 0 h 232"/>
                      <a:gd name="T90" fmla="*/ 0 w 199"/>
                      <a:gd name="T91" fmla="*/ 0 h 232"/>
                      <a:gd name="T92" fmla="*/ 0 w 199"/>
                      <a:gd name="T93" fmla="*/ 0 h 232"/>
                      <a:gd name="T94" fmla="*/ 0 w 199"/>
                      <a:gd name="T95" fmla="*/ 0 h 232"/>
                      <a:gd name="T96" fmla="*/ 0 w 199"/>
                      <a:gd name="T97" fmla="*/ 0 h 23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199"/>
                      <a:gd name="T148" fmla="*/ 0 h 232"/>
                      <a:gd name="T149" fmla="*/ 199 w 199"/>
                      <a:gd name="T150" fmla="*/ 232 h 232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199" h="232">
                        <a:moveTo>
                          <a:pt x="70" y="29"/>
                        </a:moveTo>
                        <a:lnTo>
                          <a:pt x="55" y="39"/>
                        </a:lnTo>
                        <a:lnTo>
                          <a:pt x="42" y="50"/>
                        </a:lnTo>
                        <a:lnTo>
                          <a:pt x="30" y="63"/>
                        </a:lnTo>
                        <a:lnTo>
                          <a:pt x="20" y="77"/>
                        </a:lnTo>
                        <a:lnTo>
                          <a:pt x="12" y="91"/>
                        </a:lnTo>
                        <a:lnTo>
                          <a:pt x="6" y="108"/>
                        </a:lnTo>
                        <a:lnTo>
                          <a:pt x="2" y="125"/>
                        </a:lnTo>
                        <a:lnTo>
                          <a:pt x="0" y="142"/>
                        </a:lnTo>
                        <a:lnTo>
                          <a:pt x="2" y="166"/>
                        </a:lnTo>
                        <a:lnTo>
                          <a:pt x="12" y="186"/>
                        </a:lnTo>
                        <a:lnTo>
                          <a:pt x="26" y="203"/>
                        </a:lnTo>
                        <a:lnTo>
                          <a:pt x="45" y="216"/>
                        </a:lnTo>
                        <a:lnTo>
                          <a:pt x="66" y="226"/>
                        </a:lnTo>
                        <a:lnTo>
                          <a:pt x="88" y="230"/>
                        </a:lnTo>
                        <a:lnTo>
                          <a:pt x="111" y="232"/>
                        </a:lnTo>
                        <a:lnTo>
                          <a:pt x="134" y="228"/>
                        </a:lnTo>
                        <a:lnTo>
                          <a:pt x="138" y="228"/>
                        </a:lnTo>
                        <a:lnTo>
                          <a:pt x="143" y="226"/>
                        </a:lnTo>
                        <a:lnTo>
                          <a:pt x="147" y="222"/>
                        </a:lnTo>
                        <a:lnTo>
                          <a:pt x="148" y="218"/>
                        </a:lnTo>
                        <a:lnTo>
                          <a:pt x="145" y="212"/>
                        </a:lnTo>
                        <a:lnTo>
                          <a:pt x="141" y="207"/>
                        </a:lnTo>
                        <a:lnTo>
                          <a:pt x="135" y="203"/>
                        </a:lnTo>
                        <a:lnTo>
                          <a:pt x="129" y="201"/>
                        </a:lnTo>
                        <a:lnTo>
                          <a:pt x="117" y="197"/>
                        </a:lnTo>
                        <a:lnTo>
                          <a:pt x="105" y="195"/>
                        </a:lnTo>
                        <a:lnTo>
                          <a:pt x="94" y="193"/>
                        </a:lnTo>
                        <a:lnTo>
                          <a:pt x="83" y="190"/>
                        </a:lnTo>
                        <a:lnTo>
                          <a:pt x="73" y="187"/>
                        </a:lnTo>
                        <a:lnTo>
                          <a:pt x="62" y="182"/>
                        </a:lnTo>
                        <a:lnTo>
                          <a:pt x="53" y="176"/>
                        </a:lnTo>
                        <a:lnTo>
                          <a:pt x="43" y="167"/>
                        </a:lnTo>
                        <a:lnTo>
                          <a:pt x="40" y="128"/>
                        </a:lnTo>
                        <a:lnTo>
                          <a:pt x="49" y="96"/>
                        </a:lnTo>
                        <a:lnTo>
                          <a:pt x="68" y="71"/>
                        </a:lnTo>
                        <a:lnTo>
                          <a:pt x="94" y="50"/>
                        </a:lnTo>
                        <a:lnTo>
                          <a:pt x="122" y="34"/>
                        </a:lnTo>
                        <a:lnTo>
                          <a:pt x="151" y="21"/>
                        </a:lnTo>
                        <a:lnTo>
                          <a:pt x="178" y="12"/>
                        </a:lnTo>
                        <a:lnTo>
                          <a:pt x="199" y="4"/>
                        </a:lnTo>
                        <a:lnTo>
                          <a:pt x="186" y="1"/>
                        </a:lnTo>
                        <a:lnTo>
                          <a:pt x="172" y="0"/>
                        </a:lnTo>
                        <a:lnTo>
                          <a:pt x="156" y="2"/>
                        </a:lnTo>
                        <a:lnTo>
                          <a:pt x="138" y="4"/>
                        </a:lnTo>
                        <a:lnTo>
                          <a:pt x="121" y="10"/>
                        </a:lnTo>
                        <a:lnTo>
                          <a:pt x="103" y="16"/>
                        </a:lnTo>
                        <a:lnTo>
                          <a:pt x="86" y="23"/>
                        </a:lnTo>
                        <a:lnTo>
                          <a:pt x="70" y="2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0" name="Freeform 1225"/>
                  <p:cNvSpPr>
                    <a:spLocks/>
                  </p:cNvSpPr>
                  <p:nvPr/>
                </p:nvSpPr>
                <p:spPr bwMode="auto">
                  <a:xfrm>
                    <a:off x="5252" y="2656"/>
                    <a:ext cx="47" cy="42"/>
                  </a:xfrm>
                  <a:custGeom>
                    <a:avLst/>
                    <a:gdLst>
                      <a:gd name="T0" fmla="*/ 0 w 128"/>
                      <a:gd name="T1" fmla="*/ 0 h 180"/>
                      <a:gd name="T2" fmla="*/ 0 w 128"/>
                      <a:gd name="T3" fmla="*/ 0 h 180"/>
                      <a:gd name="T4" fmla="*/ 0 w 128"/>
                      <a:gd name="T5" fmla="*/ 0 h 180"/>
                      <a:gd name="T6" fmla="*/ 0 w 128"/>
                      <a:gd name="T7" fmla="*/ 0 h 180"/>
                      <a:gd name="T8" fmla="*/ 0 w 128"/>
                      <a:gd name="T9" fmla="*/ 0 h 180"/>
                      <a:gd name="T10" fmla="*/ 0 w 128"/>
                      <a:gd name="T11" fmla="*/ 0 h 180"/>
                      <a:gd name="T12" fmla="*/ 0 w 128"/>
                      <a:gd name="T13" fmla="*/ 0 h 180"/>
                      <a:gd name="T14" fmla="*/ 0 w 128"/>
                      <a:gd name="T15" fmla="*/ 0 h 180"/>
                      <a:gd name="T16" fmla="*/ 0 w 128"/>
                      <a:gd name="T17" fmla="*/ 0 h 180"/>
                      <a:gd name="T18" fmla="*/ 0 w 128"/>
                      <a:gd name="T19" fmla="*/ 0 h 180"/>
                      <a:gd name="T20" fmla="*/ 0 w 128"/>
                      <a:gd name="T21" fmla="*/ 0 h 180"/>
                      <a:gd name="T22" fmla="*/ 0 w 128"/>
                      <a:gd name="T23" fmla="*/ 0 h 180"/>
                      <a:gd name="T24" fmla="*/ 0 w 128"/>
                      <a:gd name="T25" fmla="*/ 0 h 180"/>
                      <a:gd name="T26" fmla="*/ 0 w 128"/>
                      <a:gd name="T27" fmla="*/ 0 h 180"/>
                      <a:gd name="T28" fmla="*/ 0 w 128"/>
                      <a:gd name="T29" fmla="*/ 0 h 180"/>
                      <a:gd name="T30" fmla="*/ 0 w 128"/>
                      <a:gd name="T31" fmla="*/ 0 h 180"/>
                      <a:gd name="T32" fmla="*/ 0 w 128"/>
                      <a:gd name="T33" fmla="*/ 0 h 180"/>
                      <a:gd name="T34" fmla="*/ 0 w 128"/>
                      <a:gd name="T35" fmla="*/ 0 h 180"/>
                      <a:gd name="T36" fmla="*/ 0 w 128"/>
                      <a:gd name="T37" fmla="*/ 0 h 180"/>
                      <a:gd name="T38" fmla="*/ 0 w 128"/>
                      <a:gd name="T39" fmla="*/ 0 h 180"/>
                      <a:gd name="T40" fmla="*/ 0 w 128"/>
                      <a:gd name="T41" fmla="*/ 0 h 180"/>
                      <a:gd name="T42" fmla="*/ 0 w 128"/>
                      <a:gd name="T43" fmla="*/ 0 h 180"/>
                      <a:gd name="T44" fmla="*/ 0 w 128"/>
                      <a:gd name="T45" fmla="*/ 0 h 180"/>
                      <a:gd name="T46" fmla="*/ 0 w 128"/>
                      <a:gd name="T47" fmla="*/ 0 h 180"/>
                      <a:gd name="T48" fmla="*/ 0 w 128"/>
                      <a:gd name="T49" fmla="*/ 0 h 180"/>
                      <a:gd name="T50" fmla="*/ 0 w 128"/>
                      <a:gd name="T51" fmla="*/ 0 h 180"/>
                      <a:gd name="T52" fmla="*/ 0 w 128"/>
                      <a:gd name="T53" fmla="*/ 0 h 180"/>
                      <a:gd name="T54" fmla="*/ 0 w 128"/>
                      <a:gd name="T55" fmla="*/ 0 h 180"/>
                      <a:gd name="T56" fmla="*/ 0 w 128"/>
                      <a:gd name="T57" fmla="*/ 0 h 180"/>
                      <a:gd name="T58" fmla="*/ 0 w 128"/>
                      <a:gd name="T59" fmla="*/ 0 h 180"/>
                      <a:gd name="T60" fmla="*/ 0 w 128"/>
                      <a:gd name="T61" fmla="*/ 0 h 180"/>
                      <a:gd name="T62" fmla="*/ 0 w 128"/>
                      <a:gd name="T63" fmla="*/ 0 h 180"/>
                      <a:gd name="T64" fmla="*/ 0 w 128"/>
                      <a:gd name="T65" fmla="*/ 0 h 180"/>
                      <a:gd name="T66" fmla="*/ 0 w 128"/>
                      <a:gd name="T67" fmla="*/ 0 h 180"/>
                      <a:gd name="T68" fmla="*/ 0 w 128"/>
                      <a:gd name="T69" fmla="*/ 0 h 180"/>
                      <a:gd name="T70" fmla="*/ 0 w 128"/>
                      <a:gd name="T71" fmla="*/ 0 h 180"/>
                      <a:gd name="T72" fmla="*/ 0 w 128"/>
                      <a:gd name="T73" fmla="*/ 0 h 180"/>
                      <a:gd name="T74" fmla="*/ 0 w 128"/>
                      <a:gd name="T75" fmla="*/ 0 h 180"/>
                      <a:gd name="T76" fmla="*/ 0 w 128"/>
                      <a:gd name="T77" fmla="*/ 0 h 180"/>
                      <a:gd name="T78" fmla="*/ 0 w 128"/>
                      <a:gd name="T79" fmla="*/ 0 h 180"/>
                      <a:gd name="T80" fmla="*/ 0 w 128"/>
                      <a:gd name="T81" fmla="*/ 0 h 18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28"/>
                      <a:gd name="T124" fmla="*/ 0 h 180"/>
                      <a:gd name="T125" fmla="*/ 128 w 128"/>
                      <a:gd name="T126" fmla="*/ 180 h 180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28" h="180">
                        <a:moveTo>
                          <a:pt x="108" y="59"/>
                        </a:moveTo>
                        <a:lnTo>
                          <a:pt x="113" y="77"/>
                        </a:lnTo>
                        <a:lnTo>
                          <a:pt x="111" y="94"/>
                        </a:lnTo>
                        <a:lnTo>
                          <a:pt x="103" y="108"/>
                        </a:lnTo>
                        <a:lnTo>
                          <a:pt x="91" y="121"/>
                        </a:lnTo>
                        <a:lnTo>
                          <a:pt x="77" y="132"/>
                        </a:lnTo>
                        <a:lnTo>
                          <a:pt x="61" y="144"/>
                        </a:lnTo>
                        <a:lnTo>
                          <a:pt x="45" y="154"/>
                        </a:lnTo>
                        <a:lnTo>
                          <a:pt x="30" y="164"/>
                        </a:lnTo>
                        <a:lnTo>
                          <a:pt x="28" y="168"/>
                        </a:lnTo>
                        <a:lnTo>
                          <a:pt x="27" y="170"/>
                        </a:lnTo>
                        <a:lnTo>
                          <a:pt x="27" y="174"/>
                        </a:lnTo>
                        <a:lnTo>
                          <a:pt x="28" y="177"/>
                        </a:lnTo>
                        <a:lnTo>
                          <a:pt x="32" y="179"/>
                        </a:lnTo>
                        <a:lnTo>
                          <a:pt x="35" y="180"/>
                        </a:lnTo>
                        <a:lnTo>
                          <a:pt x="37" y="180"/>
                        </a:lnTo>
                        <a:lnTo>
                          <a:pt x="41" y="179"/>
                        </a:lnTo>
                        <a:lnTo>
                          <a:pt x="60" y="169"/>
                        </a:lnTo>
                        <a:lnTo>
                          <a:pt x="77" y="158"/>
                        </a:lnTo>
                        <a:lnTo>
                          <a:pt x="94" y="145"/>
                        </a:lnTo>
                        <a:lnTo>
                          <a:pt x="109" y="130"/>
                        </a:lnTo>
                        <a:lnTo>
                          <a:pt x="120" y="114"/>
                        </a:lnTo>
                        <a:lnTo>
                          <a:pt x="127" y="95"/>
                        </a:lnTo>
                        <a:lnTo>
                          <a:pt x="128" y="76"/>
                        </a:lnTo>
                        <a:lnTo>
                          <a:pt x="123" y="55"/>
                        </a:lnTo>
                        <a:lnTo>
                          <a:pt x="113" y="39"/>
                        </a:lnTo>
                        <a:lnTo>
                          <a:pt x="97" y="25"/>
                        </a:lnTo>
                        <a:lnTo>
                          <a:pt x="79" y="15"/>
                        </a:lnTo>
                        <a:lnTo>
                          <a:pt x="57" y="7"/>
                        </a:lnTo>
                        <a:lnTo>
                          <a:pt x="36" y="2"/>
                        </a:lnTo>
                        <a:lnTo>
                          <a:pt x="19" y="0"/>
                        </a:lnTo>
                        <a:lnTo>
                          <a:pt x="6" y="0"/>
                        </a:lnTo>
                        <a:lnTo>
                          <a:pt x="0" y="4"/>
                        </a:lnTo>
                        <a:lnTo>
                          <a:pt x="14" y="9"/>
                        </a:lnTo>
                        <a:lnTo>
                          <a:pt x="29" y="14"/>
                        </a:lnTo>
                        <a:lnTo>
                          <a:pt x="46" y="19"/>
                        </a:lnTo>
                        <a:lnTo>
                          <a:pt x="61" y="23"/>
                        </a:lnTo>
                        <a:lnTo>
                          <a:pt x="76" y="29"/>
                        </a:lnTo>
                        <a:lnTo>
                          <a:pt x="89" y="37"/>
                        </a:lnTo>
                        <a:lnTo>
                          <a:pt x="100" y="46"/>
                        </a:lnTo>
                        <a:lnTo>
                          <a:pt x="108" y="5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1" name="Freeform 1226"/>
                  <p:cNvSpPr>
                    <a:spLocks/>
                  </p:cNvSpPr>
                  <p:nvPr/>
                </p:nvSpPr>
                <p:spPr bwMode="auto">
                  <a:xfrm>
                    <a:off x="5089" y="2646"/>
                    <a:ext cx="114" cy="88"/>
                  </a:xfrm>
                  <a:custGeom>
                    <a:avLst/>
                    <a:gdLst>
                      <a:gd name="T0" fmla="*/ 0 w 322"/>
                      <a:gd name="T1" fmla="*/ 0 h 378"/>
                      <a:gd name="T2" fmla="*/ 0 w 322"/>
                      <a:gd name="T3" fmla="*/ 0 h 378"/>
                      <a:gd name="T4" fmla="*/ 0 w 322"/>
                      <a:gd name="T5" fmla="*/ 0 h 378"/>
                      <a:gd name="T6" fmla="*/ 0 w 322"/>
                      <a:gd name="T7" fmla="*/ 0 h 378"/>
                      <a:gd name="T8" fmla="*/ 0 w 322"/>
                      <a:gd name="T9" fmla="*/ 0 h 378"/>
                      <a:gd name="T10" fmla="*/ 0 w 322"/>
                      <a:gd name="T11" fmla="*/ 0 h 378"/>
                      <a:gd name="T12" fmla="*/ 0 w 322"/>
                      <a:gd name="T13" fmla="*/ 0 h 378"/>
                      <a:gd name="T14" fmla="*/ 0 w 322"/>
                      <a:gd name="T15" fmla="*/ 0 h 378"/>
                      <a:gd name="T16" fmla="*/ 0 w 322"/>
                      <a:gd name="T17" fmla="*/ 0 h 378"/>
                      <a:gd name="T18" fmla="*/ 0 w 322"/>
                      <a:gd name="T19" fmla="*/ 0 h 378"/>
                      <a:gd name="T20" fmla="*/ 0 w 322"/>
                      <a:gd name="T21" fmla="*/ 0 h 378"/>
                      <a:gd name="T22" fmla="*/ 0 w 322"/>
                      <a:gd name="T23" fmla="*/ 0 h 378"/>
                      <a:gd name="T24" fmla="*/ 0 w 322"/>
                      <a:gd name="T25" fmla="*/ 0 h 378"/>
                      <a:gd name="T26" fmla="*/ 0 w 322"/>
                      <a:gd name="T27" fmla="*/ 0 h 378"/>
                      <a:gd name="T28" fmla="*/ 0 w 322"/>
                      <a:gd name="T29" fmla="*/ 0 h 378"/>
                      <a:gd name="T30" fmla="*/ 0 w 322"/>
                      <a:gd name="T31" fmla="*/ 0 h 378"/>
                      <a:gd name="T32" fmla="*/ 0 w 322"/>
                      <a:gd name="T33" fmla="*/ 0 h 378"/>
                      <a:gd name="T34" fmla="*/ 0 w 322"/>
                      <a:gd name="T35" fmla="*/ 0 h 378"/>
                      <a:gd name="T36" fmla="*/ 0 w 322"/>
                      <a:gd name="T37" fmla="*/ 0 h 378"/>
                      <a:gd name="T38" fmla="*/ 0 w 322"/>
                      <a:gd name="T39" fmla="*/ 0 h 378"/>
                      <a:gd name="T40" fmla="*/ 0 w 322"/>
                      <a:gd name="T41" fmla="*/ 0 h 378"/>
                      <a:gd name="T42" fmla="*/ 0 w 322"/>
                      <a:gd name="T43" fmla="*/ 0 h 378"/>
                      <a:gd name="T44" fmla="*/ 0 w 322"/>
                      <a:gd name="T45" fmla="*/ 0 h 378"/>
                      <a:gd name="T46" fmla="*/ 0 w 322"/>
                      <a:gd name="T47" fmla="*/ 0 h 378"/>
                      <a:gd name="T48" fmla="*/ 0 w 322"/>
                      <a:gd name="T49" fmla="*/ 0 h 378"/>
                      <a:gd name="T50" fmla="*/ 0 w 322"/>
                      <a:gd name="T51" fmla="*/ 0 h 378"/>
                      <a:gd name="T52" fmla="*/ 0 w 322"/>
                      <a:gd name="T53" fmla="*/ 0 h 378"/>
                      <a:gd name="T54" fmla="*/ 0 w 322"/>
                      <a:gd name="T55" fmla="*/ 0 h 378"/>
                      <a:gd name="T56" fmla="*/ 0 w 322"/>
                      <a:gd name="T57" fmla="*/ 0 h 378"/>
                      <a:gd name="T58" fmla="*/ 0 w 322"/>
                      <a:gd name="T59" fmla="*/ 0 h 378"/>
                      <a:gd name="T60" fmla="*/ 0 w 322"/>
                      <a:gd name="T61" fmla="*/ 0 h 378"/>
                      <a:gd name="T62" fmla="*/ 0 w 322"/>
                      <a:gd name="T63" fmla="*/ 0 h 378"/>
                      <a:gd name="T64" fmla="*/ 0 w 322"/>
                      <a:gd name="T65" fmla="*/ 0 h 378"/>
                      <a:gd name="T66" fmla="*/ 0 w 322"/>
                      <a:gd name="T67" fmla="*/ 0 h 378"/>
                      <a:gd name="T68" fmla="*/ 0 w 322"/>
                      <a:gd name="T69" fmla="*/ 0 h 378"/>
                      <a:gd name="T70" fmla="*/ 0 w 322"/>
                      <a:gd name="T71" fmla="*/ 0 h 378"/>
                      <a:gd name="T72" fmla="*/ 0 w 322"/>
                      <a:gd name="T73" fmla="*/ 0 h 378"/>
                      <a:gd name="T74" fmla="*/ 0 w 322"/>
                      <a:gd name="T75" fmla="*/ 0 h 378"/>
                      <a:gd name="T76" fmla="*/ 0 w 322"/>
                      <a:gd name="T77" fmla="*/ 0 h 378"/>
                      <a:gd name="T78" fmla="*/ 0 w 322"/>
                      <a:gd name="T79" fmla="*/ 0 h 378"/>
                      <a:gd name="T80" fmla="*/ 0 w 322"/>
                      <a:gd name="T81" fmla="*/ 0 h 378"/>
                      <a:gd name="T82" fmla="*/ 0 w 322"/>
                      <a:gd name="T83" fmla="*/ 0 h 378"/>
                      <a:gd name="T84" fmla="*/ 0 w 322"/>
                      <a:gd name="T85" fmla="*/ 0 h 378"/>
                      <a:gd name="T86" fmla="*/ 0 w 322"/>
                      <a:gd name="T87" fmla="*/ 0 h 378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322"/>
                      <a:gd name="T133" fmla="*/ 0 h 378"/>
                      <a:gd name="T134" fmla="*/ 322 w 322"/>
                      <a:gd name="T135" fmla="*/ 378 h 378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322" h="378">
                        <a:moveTo>
                          <a:pt x="125" y="49"/>
                        </a:moveTo>
                        <a:lnTo>
                          <a:pt x="100" y="70"/>
                        </a:lnTo>
                        <a:lnTo>
                          <a:pt x="76" y="90"/>
                        </a:lnTo>
                        <a:lnTo>
                          <a:pt x="53" y="115"/>
                        </a:lnTo>
                        <a:lnTo>
                          <a:pt x="34" y="140"/>
                        </a:lnTo>
                        <a:lnTo>
                          <a:pt x="17" y="166"/>
                        </a:lnTo>
                        <a:lnTo>
                          <a:pt x="5" y="195"/>
                        </a:lnTo>
                        <a:lnTo>
                          <a:pt x="0" y="226"/>
                        </a:lnTo>
                        <a:lnTo>
                          <a:pt x="1" y="258"/>
                        </a:lnTo>
                        <a:lnTo>
                          <a:pt x="3" y="266"/>
                        </a:lnTo>
                        <a:lnTo>
                          <a:pt x="5" y="275"/>
                        </a:lnTo>
                        <a:lnTo>
                          <a:pt x="9" y="282"/>
                        </a:lnTo>
                        <a:lnTo>
                          <a:pt x="14" y="290"/>
                        </a:lnTo>
                        <a:lnTo>
                          <a:pt x="19" y="297"/>
                        </a:lnTo>
                        <a:lnTo>
                          <a:pt x="26" y="304"/>
                        </a:lnTo>
                        <a:lnTo>
                          <a:pt x="32" y="310"/>
                        </a:lnTo>
                        <a:lnTo>
                          <a:pt x="41" y="314"/>
                        </a:lnTo>
                        <a:lnTo>
                          <a:pt x="56" y="324"/>
                        </a:lnTo>
                        <a:lnTo>
                          <a:pt x="71" y="332"/>
                        </a:lnTo>
                        <a:lnTo>
                          <a:pt x="86" y="338"/>
                        </a:lnTo>
                        <a:lnTo>
                          <a:pt x="103" y="344"/>
                        </a:lnTo>
                        <a:lnTo>
                          <a:pt x="119" y="350"/>
                        </a:lnTo>
                        <a:lnTo>
                          <a:pt x="136" y="355"/>
                        </a:lnTo>
                        <a:lnTo>
                          <a:pt x="152" y="359"/>
                        </a:lnTo>
                        <a:lnTo>
                          <a:pt x="168" y="363"/>
                        </a:lnTo>
                        <a:lnTo>
                          <a:pt x="186" y="366"/>
                        </a:lnTo>
                        <a:lnTo>
                          <a:pt x="202" y="368"/>
                        </a:lnTo>
                        <a:lnTo>
                          <a:pt x="220" y="371"/>
                        </a:lnTo>
                        <a:lnTo>
                          <a:pt x="238" y="373"/>
                        </a:lnTo>
                        <a:lnTo>
                          <a:pt x="254" y="374"/>
                        </a:lnTo>
                        <a:lnTo>
                          <a:pt x="272" y="375"/>
                        </a:lnTo>
                        <a:lnTo>
                          <a:pt x="289" y="376"/>
                        </a:lnTo>
                        <a:lnTo>
                          <a:pt x="306" y="378"/>
                        </a:lnTo>
                        <a:lnTo>
                          <a:pt x="311" y="378"/>
                        </a:lnTo>
                        <a:lnTo>
                          <a:pt x="316" y="375"/>
                        </a:lnTo>
                        <a:lnTo>
                          <a:pt x="320" y="371"/>
                        </a:lnTo>
                        <a:lnTo>
                          <a:pt x="322" y="366"/>
                        </a:lnTo>
                        <a:lnTo>
                          <a:pt x="322" y="360"/>
                        </a:lnTo>
                        <a:lnTo>
                          <a:pt x="320" y="356"/>
                        </a:lnTo>
                        <a:lnTo>
                          <a:pt x="315" y="352"/>
                        </a:lnTo>
                        <a:lnTo>
                          <a:pt x="309" y="350"/>
                        </a:lnTo>
                        <a:lnTo>
                          <a:pt x="294" y="347"/>
                        </a:lnTo>
                        <a:lnTo>
                          <a:pt x="279" y="344"/>
                        </a:lnTo>
                        <a:lnTo>
                          <a:pt x="263" y="341"/>
                        </a:lnTo>
                        <a:lnTo>
                          <a:pt x="247" y="338"/>
                        </a:lnTo>
                        <a:lnTo>
                          <a:pt x="232" y="336"/>
                        </a:lnTo>
                        <a:lnTo>
                          <a:pt x="216" y="334"/>
                        </a:lnTo>
                        <a:lnTo>
                          <a:pt x="200" y="332"/>
                        </a:lnTo>
                        <a:lnTo>
                          <a:pt x="185" y="328"/>
                        </a:lnTo>
                        <a:lnTo>
                          <a:pt x="170" y="326"/>
                        </a:lnTo>
                        <a:lnTo>
                          <a:pt x="154" y="322"/>
                        </a:lnTo>
                        <a:lnTo>
                          <a:pt x="139" y="318"/>
                        </a:lnTo>
                        <a:lnTo>
                          <a:pt x="124" y="314"/>
                        </a:lnTo>
                        <a:lnTo>
                          <a:pt x="110" y="309"/>
                        </a:lnTo>
                        <a:lnTo>
                          <a:pt x="94" y="303"/>
                        </a:lnTo>
                        <a:lnTo>
                          <a:pt x="80" y="297"/>
                        </a:lnTo>
                        <a:lnTo>
                          <a:pt x="66" y="289"/>
                        </a:lnTo>
                        <a:lnTo>
                          <a:pt x="55" y="281"/>
                        </a:lnTo>
                        <a:lnTo>
                          <a:pt x="45" y="271"/>
                        </a:lnTo>
                        <a:lnTo>
                          <a:pt x="38" y="259"/>
                        </a:lnTo>
                        <a:lnTo>
                          <a:pt x="35" y="245"/>
                        </a:lnTo>
                        <a:lnTo>
                          <a:pt x="34" y="232"/>
                        </a:lnTo>
                        <a:lnTo>
                          <a:pt x="35" y="216"/>
                        </a:lnTo>
                        <a:lnTo>
                          <a:pt x="38" y="200"/>
                        </a:lnTo>
                        <a:lnTo>
                          <a:pt x="43" y="187"/>
                        </a:lnTo>
                        <a:lnTo>
                          <a:pt x="51" y="170"/>
                        </a:lnTo>
                        <a:lnTo>
                          <a:pt x="60" y="152"/>
                        </a:lnTo>
                        <a:lnTo>
                          <a:pt x="71" y="137"/>
                        </a:lnTo>
                        <a:lnTo>
                          <a:pt x="83" y="124"/>
                        </a:lnTo>
                        <a:lnTo>
                          <a:pt x="94" y="110"/>
                        </a:lnTo>
                        <a:lnTo>
                          <a:pt x="107" y="96"/>
                        </a:lnTo>
                        <a:lnTo>
                          <a:pt x="123" y="82"/>
                        </a:lnTo>
                        <a:lnTo>
                          <a:pt x="138" y="69"/>
                        </a:lnTo>
                        <a:lnTo>
                          <a:pt x="153" y="57"/>
                        </a:lnTo>
                        <a:lnTo>
                          <a:pt x="173" y="47"/>
                        </a:lnTo>
                        <a:lnTo>
                          <a:pt x="195" y="38"/>
                        </a:lnTo>
                        <a:lnTo>
                          <a:pt x="218" y="28"/>
                        </a:lnTo>
                        <a:lnTo>
                          <a:pt x="238" y="20"/>
                        </a:lnTo>
                        <a:lnTo>
                          <a:pt x="254" y="13"/>
                        </a:lnTo>
                        <a:lnTo>
                          <a:pt x="264" y="7"/>
                        </a:lnTo>
                        <a:lnTo>
                          <a:pt x="268" y="2"/>
                        </a:lnTo>
                        <a:lnTo>
                          <a:pt x="256" y="0"/>
                        </a:lnTo>
                        <a:lnTo>
                          <a:pt x="240" y="1"/>
                        </a:lnTo>
                        <a:lnTo>
                          <a:pt x="221" y="4"/>
                        </a:lnTo>
                        <a:lnTo>
                          <a:pt x="201" y="10"/>
                        </a:lnTo>
                        <a:lnTo>
                          <a:pt x="180" y="18"/>
                        </a:lnTo>
                        <a:lnTo>
                          <a:pt x="160" y="27"/>
                        </a:lnTo>
                        <a:lnTo>
                          <a:pt x="141" y="38"/>
                        </a:lnTo>
                        <a:lnTo>
                          <a:pt x="125" y="4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2" name="Freeform 1227"/>
                  <p:cNvSpPr>
                    <a:spLocks/>
                  </p:cNvSpPr>
                  <p:nvPr/>
                </p:nvSpPr>
                <p:spPr bwMode="auto">
                  <a:xfrm>
                    <a:off x="5250" y="2643"/>
                    <a:ext cx="99" cy="59"/>
                  </a:xfrm>
                  <a:custGeom>
                    <a:avLst/>
                    <a:gdLst>
                      <a:gd name="T0" fmla="*/ 0 w 283"/>
                      <a:gd name="T1" fmla="*/ 0 h 252"/>
                      <a:gd name="T2" fmla="*/ 0 w 283"/>
                      <a:gd name="T3" fmla="*/ 0 h 252"/>
                      <a:gd name="T4" fmla="*/ 0 w 283"/>
                      <a:gd name="T5" fmla="*/ 0 h 252"/>
                      <a:gd name="T6" fmla="*/ 0 w 283"/>
                      <a:gd name="T7" fmla="*/ 0 h 252"/>
                      <a:gd name="T8" fmla="*/ 0 w 283"/>
                      <a:gd name="T9" fmla="*/ 0 h 252"/>
                      <a:gd name="T10" fmla="*/ 0 w 283"/>
                      <a:gd name="T11" fmla="*/ 0 h 252"/>
                      <a:gd name="T12" fmla="*/ 0 w 283"/>
                      <a:gd name="T13" fmla="*/ 0 h 252"/>
                      <a:gd name="T14" fmla="*/ 0 w 283"/>
                      <a:gd name="T15" fmla="*/ 0 h 252"/>
                      <a:gd name="T16" fmla="*/ 0 w 283"/>
                      <a:gd name="T17" fmla="*/ 0 h 252"/>
                      <a:gd name="T18" fmla="*/ 0 w 283"/>
                      <a:gd name="T19" fmla="*/ 0 h 252"/>
                      <a:gd name="T20" fmla="*/ 0 w 283"/>
                      <a:gd name="T21" fmla="*/ 0 h 252"/>
                      <a:gd name="T22" fmla="*/ 0 w 283"/>
                      <a:gd name="T23" fmla="*/ 0 h 252"/>
                      <a:gd name="T24" fmla="*/ 0 w 283"/>
                      <a:gd name="T25" fmla="*/ 0 h 252"/>
                      <a:gd name="T26" fmla="*/ 0 w 283"/>
                      <a:gd name="T27" fmla="*/ 0 h 252"/>
                      <a:gd name="T28" fmla="*/ 0 w 283"/>
                      <a:gd name="T29" fmla="*/ 0 h 252"/>
                      <a:gd name="T30" fmla="*/ 0 w 283"/>
                      <a:gd name="T31" fmla="*/ 0 h 252"/>
                      <a:gd name="T32" fmla="*/ 0 w 283"/>
                      <a:gd name="T33" fmla="*/ 0 h 252"/>
                      <a:gd name="T34" fmla="*/ 0 w 283"/>
                      <a:gd name="T35" fmla="*/ 0 h 252"/>
                      <a:gd name="T36" fmla="*/ 0 w 283"/>
                      <a:gd name="T37" fmla="*/ 0 h 252"/>
                      <a:gd name="T38" fmla="*/ 0 w 283"/>
                      <a:gd name="T39" fmla="*/ 0 h 252"/>
                      <a:gd name="T40" fmla="*/ 0 w 283"/>
                      <a:gd name="T41" fmla="*/ 0 h 252"/>
                      <a:gd name="T42" fmla="*/ 0 w 283"/>
                      <a:gd name="T43" fmla="*/ 0 h 252"/>
                      <a:gd name="T44" fmla="*/ 0 w 283"/>
                      <a:gd name="T45" fmla="*/ 0 h 252"/>
                      <a:gd name="T46" fmla="*/ 0 w 283"/>
                      <a:gd name="T47" fmla="*/ 0 h 252"/>
                      <a:gd name="T48" fmla="*/ 0 w 283"/>
                      <a:gd name="T49" fmla="*/ 0 h 252"/>
                      <a:gd name="T50" fmla="*/ 0 w 283"/>
                      <a:gd name="T51" fmla="*/ 0 h 252"/>
                      <a:gd name="T52" fmla="*/ 0 w 283"/>
                      <a:gd name="T53" fmla="*/ 0 h 252"/>
                      <a:gd name="T54" fmla="*/ 0 w 283"/>
                      <a:gd name="T55" fmla="*/ 0 h 252"/>
                      <a:gd name="T56" fmla="*/ 0 w 283"/>
                      <a:gd name="T57" fmla="*/ 0 h 252"/>
                      <a:gd name="T58" fmla="*/ 0 w 283"/>
                      <a:gd name="T59" fmla="*/ 0 h 252"/>
                      <a:gd name="T60" fmla="*/ 0 w 283"/>
                      <a:gd name="T61" fmla="*/ 0 h 252"/>
                      <a:gd name="T62" fmla="*/ 0 w 283"/>
                      <a:gd name="T63" fmla="*/ 0 h 252"/>
                      <a:gd name="T64" fmla="*/ 0 w 283"/>
                      <a:gd name="T65" fmla="*/ 0 h 252"/>
                      <a:gd name="T66" fmla="*/ 0 w 283"/>
                      <a:gd name="T67" fmla="*/ 0 h 252"/>
                      <a:gd name="T68" fmla="*/ 0 w 283"/>
                      <a:gd name="T69" fmla="*/ 0 h 252"/>
                      <a:gd name="T70" fmla="*/ 0 w 283"/>
                      <a:gd name="T71" fmla="*/ 0 h 252"/>
                      <a:gd name="T72" fmla="*/ 0 w 283"/>
                      <a:gd name="T73" fmla="*/ 0 h 252"/>
                      <a:gd name="T74" fmla="*/ 0 w 283"/>
                      <a:gd name="T75" fmla="*/ 0 h 252"/>
                      <a:gd name="T76" fmla="*/ 0 w 283"/>
                      <a:gd name="T77" fmla="*/ 0 h 252"/>
                      <a:gd name="T78" fmla="*/ 0 w 283"/>
                      <a:gd name="T79" fmla="*/ 0 h 252"/>
                      <a:gd name="T80" fmla="*/ 0 w 283"/>
                      <a:gd name="T81" fmla="*/ 0 h 252"/>
                      <a:gd name="T82" fmla="*/ 0 w 283"/>
                      <a:gd name="T83" fmla="*/ 0 h 252"/>
                      <a:gd name="T84" fmla="*/ 0 w 283"/>
                      <a:gd name="T85" fmla="*/ 0 h 252"/>
                      <a:gd name="T86" fmla="*/ 0 w 283"/>
                      <a:gd name="T87" fmla="*/ 0 h 252"/>
                      <a:gd name="T88" fmla="*/ 0 w 283"/>
                      <a:gd name="T89" fmla="*/ 0 h 252"/>
                      <a:gd name="T90" fmla="*/ 0 w 283"/>
                      <a:gd name="T91" fmla="*/ 0 h 252"/>
                      <a:gd name="T92" fmla="*/ 0 w 283"/>
                      <a:gd name="T93" fmla="*/ 0 h 252"/>
                      <a:gd name="T94" fmla="*/ 0 w 283"/>
                      <a:gd name="T95" fmla="*/ 0 h 252"/>
                      <a:gd name="T96" fmla="*/ 0 w 283"/>
                      <a:gd name="T97" fmla="*/ 0 h 252"/>
                      <a:gd name="T98" fmla="*/ 0 w 283"/>
                      <a:gd name="T99" fmla="*/ 0 h 252"/>
                      <a:gd name="T100" fmla="*/ 0 w 283"/>
                      <a:gd name="T101" fmla="*/ 0 h 252"/>
                      <a:gd name="T102" fmla="*/ 0 w 283"/>
                      <a:gd name="T103" fmla="*/ 0 h 252"/>
                      <a:gd name="T104" fmla="*/ 0 w 283"/>
                      <a:gd name="T105" fmla="*/ 0 h 252"/>
                      <a:gd name="T106" fmla="*/ 0 w 283"/>
                      <a:gd name="T107" fmla="*/ 0 h 252"/>
                      <a:gd name="T108" fmla="*/ 0 w 283"/>
                      <a:gd name="T109" fmla="*/ 0 h 252"/>
                      <a:gd name="T110" fmla="*/ 0 w 283"/>
                      <a:gd name="T111" fmla="*/ 0 h 252"/>
                      <a:gd name="T112" fmla="*/ 0 w 283"/>
                      <a:gd name="T113" fmla="*/ 0 h 252"/>
                      <a:gd name="T114" fmla="*/ 0 w 283"/>
                      <a:gd name="T115" fmla="*/ 0 h 252"/>
                      <a:gd name="T116" fmla="*/ 0 w 283"/>
                      <a:gd name="T117" fmla="*/ 0 h 252"/>
                      <a:gd name="T118" fmla="*/ 0 w 283"/>
                      <a:gd name="T119" fmla="*/ 0 h 252"/>
                      <a:gd name="T120" fmla="*/ 0 w 283"/>
                      <a:gd name="T121" fmla="*/ 0 h 252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283"/>
                      <a:gd name="T184" fmla="*/ 0 h 252"/>
                      <a:gd name="T185" fmla="*/ 283 w 283"/>
                      <a:gd name="T186" fmla="*/ 252 h 252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283" h="252">
                        <a:moveTo>
                          <a:pt x="235" y="77"/>
                        </a:moveTo>
                        <a:lnTo>
                          <a:pt x="248" y="91"/>
                        </a:lnTo>
                        <a:lnTo>
                          <a:pt x="256" y="107"/>
                        </a:lnTo>
                        <a:lnTo>
                          <a:pt x="259" y="124"/>
                        </a:lnTo>
                        <a:lnTo>
                          <a:pt x="259" y="142"/>
                        </a:lnTo>
                        <a:lnTo>
                          <a:pt x="257" y="157"/>
                        </a:lnTo>
                        <a:lnTo>
                          <a:pt x="252" y="170"/>
                        </a:lnTo>
                        <a:lnTo>
                          <a:pt x="244" y="183"/>
                        </a:lnTo>
                        <a:lnTo>
                          <a:pt x="236" y="193"/>
                        </a:lnTo>
                        <a:lnTo>
                          <a:pt x="225" y="204"/>
                        </a:lnTo>
                        <a:lnTo>
                          <a:pt x="215" y="214"/>
                        </a:lnTo>
                        <a:lnTo>
                          <a:pt x="204" y="224"/>
                        </a:lnTo>
                        <a:lnTo>
                          <a:pt x="194" y="234"/>
                        </a:lnTo>
                        <a:lnTo>
                          <a:pt x="191" y="238"/>
                        </a:lnTo>
                        <a:lnTo>
                          <a:pt x="191" y="241"/>
                        </a:lnTo>
                        <a:lnTo>
                          <a:pt x="191" y="245"/>
                        </a:lnTo>
                        <a:lnTo>
                          <a:pt x="194" y="248"/>
                        </a:lnTo>
                        <a:lnTo>
                          <a:pt x="197" y="250"/>
                        </a:lnTo>
                        <a:lnTo>
                          <a:pt x="202" y="252"/>
                        </a:lnTo>
                        <a:lnTo>
                          <a:pt x="205" y="250"/>
                        </a:lnTo>
                        <a:lnTo>
                          <a:pt x="209" y="248"/>
                        </a:lnTo>
                        <a:lnTo>
                          <a:pt x="232" y="233"/>
                        </a:lnTo>
                        <a:lnTo>
                          <a:pt x="252" y="214"/>
                        </a:lnTo>
                        <a:lnTo>
                          <a:pt x="268" y="192"/>
                        </a:lnTo>
                        <a:lnTo>
                          <a:pt x="278" y="167"/>
                        </a:lnTo>
                        <a:lnTo>
                          <a:pt x="283" y="141"/>
                        </a:lnTo>
                        <a:lnTo>
                          <a:pt x="280" y="115"/>
                        </a:lnTo>
                        <a:lnTo>
                          <a:pt x="271" y="91"/>
                        </a:lnTo>
                        <a:lnTo>
                          <a:pt x="252" y="69"/>
                        </a:lnTo>
                        <a:lnTo>
                          <a:pt x="238" y="57"/>
                        </a:lnTo>
                        <a:lnTo>
                          <a:pt x="222" y="48"/>
                        </a:lnTo>
                        <a:lnTo>
                          <a:pt x="204" y="39"/>
                        </a:lnTo>
                        <a:lnTo>
                          <a:pt x="184" y="31"/>
                        </a:lnTo>
                        <a:lnTo>
                          <a:pt x="164" y="23"/>
                        </a:lnTo>
                        <a:lnTo>
                          <a:pt x="144" y="17"/>
                        </a:lnTo>
                        <a:lnTo>
                          <a:pt x="123" y="13"/>
                        </a:lnTo>
                        <a:lnTo>
                          <a:pt x="103" y="8"/>
                        </a:lnTo>
                        <a:lnTo>
                          <a:pt x="83" y="5"/>
                        </a:lnTo>
                        <a:lnTo>
                          <a:pt x="66" y="2"/>
                        </a:lnTo>
                        <a:lnTo>
                          <a:pt x="48" y="0"/>
                        </a:lnTo>
                        <a:lnTo>
                          <a:pt x="34" y="0"/>
                        </a:lnTo>
                        <a:lnTo>
                          <a:pt x="21" y="0"/>
                        </a:lnTo>
                        <a:lnTo>
                          <a:pt x="11" y="0"/>
                        </a:lnTo>
                        <a:lnTo>
                          <a:pt x="4" y="2"/>
                        </a:lnTo>
                        <a:lnTo>
                          <a:pt x="0" y="5"/>
                        </a:lnTo>
                        <a:lnTo>
                          <a:pt x="12" y="7"/>
                        </a:lnTo>
                        <a:lnTo>
                          <a:pt x="24" y="8"/>
                        </a:lnTo>
                        <a:lnTo>
                          <a:pt x="38" y="10"/>
                        </a:lnTo>
                        <a:lnTo>
                          <a:pt x="52" y="13"/>
                        </a:lnTo>
                        <a:lnTo>
                          <a:pt x="66" y="16"/>
                        </a:lnTo>
                        <a:lnTo>
                          <a:pt x="82" y="18"/>
                        </a:lnTo>
                        <a:lnTo>
                          <a:pt x="98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4"/>
                        </a:lnTo>
                        <a:lnTo>
                          <a:pt x="162" y="39"/>
                        </a:lnTo>
                        <a:lnTo>
                          <a:pt x="177" y="45"/>
                        </a:lnTo>
                        <a:lnTo>
                          <a:pt x="193" y="52"/>
                        </a:lnTo>
                        <a:lnTo>
                          <a:pt x="208" y="60"/>
                        </a:lnTo>
                        <a:lnTo>
                          <a:pt x="222" y="68"/>
                        </a:lnTo>
                        <a:lnTo>
                          <a:pt x="235" y="77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3" name="Freeform 1228"/>
                  <p:cNvSpPr>
                    <a:spLocks/>
                  </p:cNvSpPr>
                  <p:nvPr/>
                </p:nvSpPr>
                <p:spPr bwMode="auto">
                  <a:xfrm>
                    <a:off x="5047" y="2671"/>
                    <a:ext cx="40" cy="55"/>
                  </a:xfrm>
                  <a:custGeom>
                    <a:avLst/>
                    <a:gdLst>
                      <a:gd name="T0" fmla="*/ 0 w 114"/>
                      <a:gd name="T1" fmla="*/ 0 h 238"/>
                      <a:gd name="T2" fmla="*/ 0 w 114"/>
                      <a:gd name="T3" fmla="*/ 0 h 238"/>
                      <a:gd name="T4" fmla="*/ 0 w 114"/>
                      <a:gd name="T5" fmla="*/ 0 h 238"/>
                      <a:gd name="T6" fmla="*/ 0 w 114"/>
                      <a:gd name="T7" fmla="*/ 0 h 238"/>
                      <a:gd name="T8" fmla="*/ 0 w 114"/>
                      <a:gd name="T9" fmla="*/ 0 h 238"/>
                      <a:gd name="T10" fmla="*/ 0 w 114"/>
                      <a:gd name="T11" fmla="*/ 0 h 238"/>
                      <a:gd name="T12" fmla="*/ 0 w 114"/>
                      <a:gd name="T13" fmla="*/ 0 h 238"/>
                      <a:gd name="T14" fmla="*/ 0 w 114"/>
                      <a:gd name="T15" fmla="*/ 0 h 238"/>
                      <a:gd name="T16" fmla="*/ 0 w 114"/>
                      <a:gd name="T17" fmla="*/ 0 h 238"/>
                      <a:gd name="T18" fmla="*/ 0 w 114"/>
                      <a:gd name="T19" fmla="*/ 0 h 238"/>
                      <a:gd name="T20" fmla="*/ 0 w 114"/>
                      <a:gd name="T21" fmla="*/ 0 h 238"/>
                      <a:gd name="T22" fmla="*/ 0 w 114"/>
                      <a:gd name="T23" fmla="*/ 0 h 238"/>
                      <a:gd name="T24" fmla="*/ 0 w 114"/>
                      <a:gd name="T25" fmla="*/ 0 h 238"/>
                      <a:gd name="T26" fmla="*/ 0 w 114"/>
                      <a:gd name="T27" fmla="*/ 0 h 238"/>
                      <a:gd name="T28" fmla="*/ 0 w 114"/>
                      <a:gd name="T29" fmla="*/ 0 h 238"/>
                      <a:gd name="T30" fmla="*/ 0 w 114"/>
                      <a:gd name="T31" fmla="*/ 0 h 238"/>
                      <a:gd name="T32" fmla="*/ 0 w 114"/>
                      <a:gd name="T33" fmla="*/ 0 h 238"/>
                      <a:gd name="T34" fmla="*/ 0 w 114"/>
                      <a:gd name="T35" fmla="*/ 0 h 238"/>
                      <a:gd name="T36" fmla="*/ 0 w 114"/>
                      <a:gd name="T37" fmla="*/ 0 h 238"/>
                      <a:gd name="T38" fmla="*/ 0 w 114"/>
                      <a:gd name="T39" fmla="*/ 0 h 238"/>
                      <a:gd name="T40" fmla="*/ 0 w 114"/>
                      <a:gd name="T41" fmla="*/ 0 h 238"/>
                      <a:gd name="T42" fmla="*/ 0 w 114"/>
                      <a:gd name="T43" fmla="*/ 0 h 238"/>
                      <a:gd name="T44" fmla="*/ 0 w 114"/>
                      <a:gd name="T45" fmla="*/ 0 h 238"/>
                      <a:gd name="T46" fmla="*/ 0 w 114"/>
                      <a:gd name="T47" fmla="*/ 0 h 238"/>
                      <a:gd name="T48" fmla="*/ 0 w 114"/>
                      <a:gd name="T49" fmla="*/ 0 h 238"/>
                      <a:gd name="T50" fmla="*/ 0 w 114"/>
                      <a:gd name="T51" fmla="*/ 0 h 238"/>
                      <a:gd name="T52" fmla="*/ 0 w 114"/>
                      <a:gd name="T53" fmla="*/ 0 h 238"/>
                      <a:gd name="T54" fmla="*/ 0 w 114"/>
                      <a:gd name="T55" fmla="*/ 0 h 238"/>
                      <a:gd name="T56" fmla="*/ 0 w 114"/>
                      <a:gd name="T57" fmla="*/ 0 h 238"/>
                      <a:gd name="T58" fmla="*/ 0 w 114"/>
                      <a:gd name="T59" fmla="*/ 0 h 238"/>
                      <a:gd name="T60" fmla="*/ 0 w 114"/>
                      <a:gd name="T61" fmla="*/ 0 h 238"/>
                      <a:gd name="T62" fmla="*/ 0 w 114"/>
                      <a:gd name="T63" fmla="*/ 0 h 238"/>
                      <a:gd name="T64" fmla="*/ 0 w 114"/>
                      <a:gd name="T65" fmla="*/ 0 h 238"/>
                      <a:gd name="T66" fmla="*/ 0 w 114"/>
                      <a:gd name="T67" fmla="*/ 0 h 238"/>
                      <a:gd name="T68" fmla="*/ 0 w 114"/>
                      <a:gd name="T69" fmla="*/ 0 h 238"/>
                      <a:gd name="T70" fmla="*/ 0 w 114"/>
                      <a:gd name="T71" fmla="*/ 0 h 238"/>
                      <a:gd name="T72" fmla="*/ 0 w 114"/>
                      <a:gd name="T73" fmla="*/ 0 h 238"/>
                      <a:gd name="T74" fmla="*/ 0 w 114"/>
                      <a:gd name="T75" fmla="*/ 0 h 238"/>
                      <a:gd name="T76" fmla="*/ 0 w 114"/>
                      <a:gd name="T77" fmla="*/ 0 h 238"/>
                      <a:gd name="T78" fmla="*/ 0 w 114"/>
                      <a:gd name="T79" fmla="*/ 0 h 238"/>
                      <a:gd name="T80" fmla="*/ 0 w 114"/>
                      <a:gd name="T81" fmla="*/ 0 h 238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14"/>
                      <a:gd name="T124" fmla="*/ 0 h 238"/>
                      <a:gd name="T125" fmla="*/ 114 w 114"/>
                      <a:gd name="T126" fmla="*/ 238 h 238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14" h="238">
                        <a:moveTo>
                          <a:pt x="0" y="130"/>
                        </a:moveTo>
                        <a:lnTo>
                          <a:pt x="0" y="149"/>
                        </a:lnTo>
                        <a:lnTo>
                          <a:pt x="4" y="168"/>
                        </a:lnTo>
                        <a:lnTo>
                          <a:pt x="12" y="185"/>
                        </a:lnTo>
                        <a:lnTo>
                          <a:pt x="24" y="200"/>
                        </a:lnTo>
                        <a:lnTo>
                          <a:pt x="38" y="213"/>
                        </a:lnTo>
                        <a:lnTo>
                          <a:pt x="55" y="224"/>
                        </a:lnTo>
                        <a:lnTo>
                          <a:pt x="73" y="232"/>
                        </a:lnTo>
                        <a:lnTo>
                          <a:pt x="92" y="237"/>
                        </a:lnTo>
                        <a:lnTo>
                          <a:pt x="98" y="238"/>
                        </a:lnTo>
                        <a:lnTo>
                          <a:pt x="104" y="235"/>
                        </a:lnTo>
                        <a:lnTo>
                          <a:pt x="109" y="232"/>
                        </a:lnTo>
                        <a:lnTo>
                          <a:pt x="111" y="227"/>
                        </a:lnTo>
                        <a:lnTo>
                          <a:pt x="111" y="222"/>
                        </a:lnTo>
                        <a:lnTo>
                          <a:pt x="110" y="216"/>
                        </a:lnTo>
                        <a:lnTo>
                          <a:pt x="106" y="211"/>
                        </a:lnTo>
                        <a:lnTo>
                          <a:pt x="100" y="209"/>
                        </a:lnTo>
                        <a:lnTo>
                          <a:pt x="82" y="202"/>
                        </a:lnTo>
                        <a:lnTo>
                          <a:pt x="64" y="193"/>
                        </a:lnTo>
                        <a:lnTo>
                          <a:pt x="50" y="180"/>
                        </a:lnTo>
                        <a:lnTo>
                          <a:pt x="39" y="167"/>
                        </a:lnTo>
                        <a:lnTo>
                          <a:pt x="32" y="149"/>
                        </a:lnTo>
                        <a:lnTo>
                          <a:pt x="29" y="131"/>
                        </a:lnTo>
                        <a:lnTo>
                          <a:pt x="29" y="111"/>
                        </a:lnTo>
                        <a:lnTo>
                          <a:pt x="35" y="91"/>
                        </a:lnTo>
                        <a:lnTo>
                          <a:pt x="42" y="76"/>
                        </a:lnTo>
                        <a:lnTo>
                          <a:pt x="51" y="62"/>
                        </a:lnTo>
                        <a:lnTo>
                          <a:pt x="62" y="49"/>
                        </a:lnTo>
                        <a:lnTo>
                          <a:pt x="73" y="38"/>
                        </a:lnTo>
                        <a:lnTo>
                          <a:pt x="84" y="28"/>
                        </a:lnTo>
                        <a:lnTo>
                          <a:pt x="96" y="18"/>
                        </a:lnTo>
                        <a:lnTo>
                          <a:pt x="106" y="9"/>
                        </a:lnTo>
                        <a:lnTo>
                          <a:pt x="114" y="1"/>
                        </a:lnTo>
                        <a:lnTo>
                          <a:pt x="106" y="0"/>
                        </a:lnTo>
                        <a:lnTo>
                          <a:pt x="93" y="6"/>
                        </a:lnTo>
                        <a:lnTo>
                          <a:pt x="76" y="18"/>
                        </a:lnTo>
                        <a:lnTo>
                          <a:pt x="56" y="36"/>
                        </a:lnTo>
                        <a:lnTo>
                          <a:pt x="37" y="57"/>
                        </a:lnTo>
                        <a:lnTo>
                          <a:pt x="20" y="80"/>
                        </a:lnTo>
                        <a:lnTo>
                          <a:pt x="7" y="106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4" name="Freeform 1229"/>
                  <p:cNvSpPr>
                    <a:spLocks/>
                  </p:cNvSpPr>
                  <p:nvPr/>
                </p:nvSpPr>
                <p:spPr bwMode="auto">
                  <a:xfrm>
                    <a:off x="5330" y="2639"/>
                    <a:ext cx="87" cy="73"/>
                  </a:xfrm>
                  <a:custGeom>
                    <a:avLst/>
                    <a:gdLst>
                      <a:gd name="T0" fmla="*/ 0 w 246"/>
                      <a:gd name="T1" fmla="*/ 0 h 310"/>
                      <a:gd name="T2" fmla="*/ 0 w 246"/>
                      <a:gd name="T3" fmla="*/ 0 h 310"/>
                      <a:gd name="T4" fmla="*/ 0 w 246"/>
                      <a:gd name="T5" fmla="*/ 0 h 310"/>
                      <a:gd name="T6" fmla="*/ 0 w 246"/>
                      <a:gd name="T7" fmla="*/ 0 h 310"/>
                      <a:gd name="T8" fmla="*/ 0 w 246"/>
                      <a:gd name="T9" fmla="*/ 0 h 310"/>
                      <a:gd name="T10" fmla="*/ 0 w 246"/>
                      <a:gd name="T11" fmla="*/ 0 h 310"/>
                      <a:gd name="T12" fmla="*/ 0 w 246"/>
                      <a:gd name="T13" fmla="*/ 0 h 310"/>
                      <a:gd name="T14" fmla="*/ 0 w 246"/>
                      <a:gd name="T15" fmla="*/ 0 h 310"/>
                      <a:gd name="T16" fmla="*/ 0 w 246"/>
                      <a:gd name="T17" fmla="*/ 0 h 310"/>
                      <a:gd name="T18" fmla="*/ 0 w 246"/>
                      <a:gd name="T19" fmla="*/ 0 h 310"/>
                      <a:gd name="T20" fmla="*/ 0 w 246"/>
                      <a:gd name="T21" fmla="*/ 0 h 310"/>
                      <a:gd name="T22" fmla="*/ 0 w 246"/>
                      <a:gd name="T23" fmla="*/ 0 h 310"/>
                      <a:gd name="T24" fmla="*/ 0 w 246"/>
                      <a:gd name="T25" fmla="*/ 0 h 310"/>
                      <a:gd name="T26" fmla="*/ 0 w 246"/>
                      <a:gd name="T27" fmla="*/ 0 h 310"/>
                      <a:gd name="T28" fmla="*/ 0 w 246"/>
                      <a:gd name="T29" fmla="*/ 0 h 310"/>
                      <a:gd name="T30" fmla="*/ 0 w 246"/>
                      <a:gd name="T31" fmla="*/ 0 h 310"/>
                      <a:gd name="T32" fmla="*/ 0 w 246"/>
                      <a:gd name="T33" fmla="*/ 0 h 310"/>
                      <a:gd name="T34" fmla="*/ 0 w 246"/>
                      <a:gd name="T35" fmla="*/ 0 h 310"/>
                      <a:gd name="T36" fmla="*/ 0 w 246"/>
                      <a:gd name="T37" fmla="*/ 0 h 310"/>
                      <a:gd name="T38" fmla="*/ 0 w 246"/>
                      <a:gd name="T39" fmla="*/ 0 h 310"/>
                      <a:gd name="T40" fmla="*/ 0 w 246"/>
                      <a:gd name="T41" fmla="*/ 0 h 310"/>
                      <a:gd name="T42" fmla="*/ 0 w 246"/>
                      <a:gd name="T43" fmla="*/ 0 h 310"/>
                      <a:gd name="T44" fmla="*/ 0 w 246"/>
                      <a:gd name="T45" fmla="*/ 0 h 310"/>
                      <a:gd name="T46" fmla="*/ 0 w 246"/>
                      <a:gd name="T47" fmla="*/ 0 h 310"/>
                      <a:gd name="T48" fmla="*/ 0 w 246"/>
                      <a:gd name="T49" fmla="*/ 0 h 310"/>
                      <a:gd name="T50" fmla="*/ 0 w 246"/>
                      <a:gd name="T51" fmla="*/ 0 h 310"/>
                      <a:gd name="T52" fmla="*/ 0 w 246"/>
                      <a:gd name="T53" fmla="*/ 0 h 310"/>
                      <a:gd name="T54" fmla="*/ 0 w 246"/>
                      <a:gd name="T55" fmla="*/ 0 h 310"/>
                      <a:gd name="T56" fmla="*/ 0 w 246"/>
                      <a:gd name="T57" fmla="*/ 0 h 310"/>
                      <a:gd name="T58" fmla="*/ 0 w 246"/>
                      <a:gd name="T59" fmla="*/ 0 h 310"/>
                      <a:gd name="T60" fmla="*/ 0 w 246"/>
                      <a:gd name="T61" fmla="*/ 0 h 310"/>
                      <a:gd name="T62" fmla="*/ 0 w 246"/>
                      <a:gd name="T63" fmla="*/ 0 h 310"/>
                      <a:gd name="T64" fmla="*/ 0 w 246"/>
                      <a:gd name="T65" fmla="*/ 0 h 310"/>
                      <a:gd name="T66" fmla="*/ 0 w 246"/>
                      <a:gd name="T67" fmla="*/ 0 h 310"/>
                      <a:gd name="T68" fmla="*/ 0 w 246"/>
                      <a:gd name="T69" fmla="*/ 0 h 310"/>
                      <a:gd name="T70" fmla="*/ 0 w 246"/>
                      <a:gd name="T71" fmla="*/ 0 h 310"/>
                      <a:gd name="T72" fmla="*/ 0 w 246"/>
                      <a:gd name="T73" fmla="*/ 0 h 310"/>
                      <a:gd name="T74" fmla="*/ 0 w 246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246"/>
                      <a:gd name="T115" fmla="*/ 0 h 310"/>
                      <a:gd name="T116" fmla="*/ 246 w 246"/>
                      <a:gd name="T117" fmla="*/ 310 h 310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246" h="310">
                        <a:moveTo>
                          <a:pt x="199" y="116"/>
                        </a:moveTo>
                        <a:lnTo>
                          <a:pt x="207" y="124"/>
                        </a:lnTo>
                        <a:lnTo>
                          <a:pt x="214" y="133"/>
                        </a:lnTo>
                        <a:lnTo>
                          <a:pt x="219" y="143"/>
                        </a:lnTo>
                        <a:lnTo>
                          <a:pt x="223" y="154"/>
                        </a:lnTo>
                        <a:lnTo>
                          <a:pt x="225" y="164"/>
                        </a:lnTo>
                        <a:lnTo>
                          <a:pt x="225" y="176"/>
                        </a:lnTo>
                        <a:lnTo>
                          <a:pt x="221" y="187"/>
                        </a:lnTo>
                        <a:lnTo>
                          <a:pt x="216" y="197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8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3" y="264"/>
                        </a:lnTo>
                        <a:lnTo>
                          <a:pt x="132" y="274"/>
                        </a:lnTo>
                        <a:lnTo>
                          <a:pt x="129" y="278"/>
                        </a:lnTo>
                        <a:lnTo>
                          <a:pt x="126" y="282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1" y="305"/>
                        </a:lnTo>
                        <a:lnTo>
                          <a:pt x="125" y="309"/>
                        </a:lnTo>
                        <a:lnTo>
                          <a:pt x="130" y="310"/>
                        </a:lnTo>
                        <a:lnTo>
                          <a:pt x="134" y="310"/>
                        </a:lnTo>
                        <a:lnTo>
                          <a:pt x="139" y="309"/>
                        </a:lnTo>
                        <a:lnTo>
                          <a:pt x="143" y="305"/>
                        </a:lnTo>
                        <a:lnTo>
                          <a:pt x="154" y="293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19" y="233"/>
                        </a:lnTo>
                        <a:lnTo>
                          <a:pt x="231" y="219"/>
                        </a:lnTo>
                        <a:lnTo>
                          <a:pt x="239" y="204"/>
                        </a:lnTo>
                        <a:lnTo>
                          <a:pt x="245" y="187"/>
                        </a:lnTo>
                        <a:lnTo>
                          <a:pt x="246" y="170"/>
                        </a:lnTo>
                        <a:lnTo>
                          <a:pt x="242" y="153"/>
                        </a:lnTo>
                        <a:lnTo>
                          <a:pt x="236" y="136"/>
                        </a:lnTo>
                        <a:lnTo>
                          <a:pt x="227" y="120"/>
                        </a:lnTo>
                        <a:lnTo>
                          <a:pt x="215" y="107"/>
                        </a:lnTo>
                        <a:lnTo>
                          <a:pt x="201" y="94"/>
                        </a:lnTo>
                        <a:lnTo>
                          <a:pt x="187" y="82"/>
                        </a:lnTo>
                        <a:lnTo>
                          <a:pt x="177" y="74"/>
                        </a:lnTo>
                        <a:lnTo>
                          <a:pt x="165" y="68"/>
                        </a:lnTo>
                        <a:lnTo>
                          <a:pt x="152" y="60"/>
                        </a:lnTo>
                        <a:lnTo>
                          <a:pt x="139" y="51"/>
                        </a:lnTo>
                        <a:lnTo>
                          <a:pt x="126" y="43"/>
                        </a:lnTo>
                        <a:lnTo>
                          <a:pt x="112" y="35"/>
                        </a:lnTo>
                        <a:lnTo>
                          <a:pt x="98" y="28"/>
                        </a:lnTo>
                        <a:lnTo>
                          <a:pt x="85" y="22"/>
                        </a:lnTo>
                        <a:lnTo>
                          <a:pt x="72" y="16"/>
                        </a:lnTo>
                        <a:lnTo>
                          <a:pt x="59" y="10"/>
                        </a:lnTo>
                        <a:lnTo>
                          <a:pt x="46" y="7"/>
                        </a:lnTo>
                        <a:lnTo>
                          <a:pt x="35" y="3"/>
                        </a:lnTo>
                        <a:lnTo>
                          <a:pt x="24" y="1"/>
                        </a:lnTo>
                        <a:lnTo>
                          <a:pt x="15" y="0"/>
                        </a:lnTo>
                        <a:lnTo>
                          <a:pt x="7" y="1"/>
                        </a:lnTo>
                        <a:lnTo>
                          <a:pt x="0" y="3"/>
                        </a:lnTo>
                        <a:lnTo>
                          <a:pt x="8" y="6"/>
                        </a:lnTo>
                        <a:lnTo>
                          <a:pt x="17" y="9"/>
                        </a:lnTo>
                        <a:lnTo>
                          <a:pt x="28" y="14"/>
                        </a:lnTo>
                        <a:lnTo>
                          <a:pt x="38" y="18"/>
                        </a:lnTo>
                        <a:lnTo>
                          <a:pt x="51" y="24"/>
                        </a:lnTo>
                        <a:lnTo>
                          <a:pt x="64" y="30"/>
                        </a:lnTo>
                        <a:lnTo>
                          <a:pt x="78" y="37"/>
                        </a:lnTo>
                        <a:lnTo>
                          <a:pt x="92" y="43"/>
                        </a:lnTo>
                        <a:lnTo>
                          <a:pt x="106" y="51"/>
                        </a:lnTo>
                        <a:lnTo>
                          <a:pt x="120" y="60"/>
                        </a:lnTo>
                        <a:lnTo>
                          <a:pt x="134" y="69"/>
                        </a:lnTo>
                        <a:lnTo>
                          <a:pt x="148" y="78"/>
                        </a:lnTo>
                        <a:lnTo>
                          <a:pt x="163" y="87"/>
                        </a:lnTo>
                        <a:lnTo>
                          <a:pt x="175" y="96"/>
                        </a:lnTo>
                        <a:lnTo>
                          <a:pt x="187" y="105"/>
                        </a:lnTo>
                        <a:lnTo>
                          <a:pt x="199" y="116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5" name="Freeform 1230"/>
                  <p:cNvSpPr>
                    <a:spLocks/>
                  </p:cNvSpPr>
                  <p:nvPr/>
                </p:nvSpPr>
                <p:spPr bwMode="auto">
                  <a:xfrm>
                    <a:off x="5115" y="2660"/>
                    <a:ext cx="69" cy="55"/>
                  </a:xfrm>
                  <a:custGeom>
                    <a:avLst/>
                    <a:gdLst>
                      <a:gd name="T0" fmla="*/ 0 w 198"/>
                      <a:gd name="T1" fmla="*/ 0 h 236"/>
                      <a:gd name="T2" fmla="*/ 0 w 198"/>
                      <a:gd name="T3" fmla="*/ 0 h 236"/>
                      <a:gd name="T4" fmla="*/ 0 w 198"/>
                      <a:gd name="T5" fmla="*/ 0 h 236"/>
                      <a:gd name="T6" fmla="*/ 0 w 198"/>
                      <a:gd name="T7" fmla="*/ 0 h 236"/>
                      <a:gd name="T8" fmla="*/ 0 w 198"/>
                      <a:gd name="T9" fmla="*/ 0 h 236"/>
                      <a:gd name="T10" fmla="*/ 0 w 198"/>
                      <a:gd name="T11" fmla="*/ 0 h 236"/>
                      <a:gd name="T12" fmla="*/ 0 w 198"/>
                      <a:gd name="T13" fmla="*/ 0 h 236"/>
                      <a:gd name="T14" fmla="*/ 0 w 198"/>
                      <a:gd name="T15" fmla="*/ 0 h 236"/>
                      <a:gd name="T16" fmla="*/ 0 w 198"/>
                      <a:gd name="T17" fmla="*/ 0 h 236"/>
                      <a:gd name="T18" fmla="*/ 0 w 198"/>
                      <a:gd name="T19" fmla="*/ 0 h 236"/>
                      <a:gd name="T20" fmla="*/ 0 w 198"/>
                      <a:gd name="T21" fmla="*/ 0 h 236"/>
                      <a:gd name="T22" fmla="*/ 0 w 198"/>
                      <a:gd name="T23" fmla="*/ 0 h 236"/>
                      <a:gd name="T24" fmla="*/ 0 w 198"/>
                      <a:gd name="T25" fmla="*/ 0 h 236"/>
                      <a:gd name="T26" fmla="*/ 0 w 198"/>
                      <a:gd name="T27" fmla="*/ 0 h 236"/>
                      <a:gd name="T28" fmla="*/ 0 w 198"/>
                      <a:gd name="T29" fmla="*/ 0 h 236"/>
                      <a:gd name="T30" fmla="*/ 0 w 198"/>
                      <a:gd name="T31" fmla="*/ 0 h 236"/>
                      <a:gd name="T32" fmla="*/ 0 w 198"/>
                      <a:gd name="T33" fmla="*/ 0 h 236"/>
                      <a:gd name="T34" fmla="*/ 0 w 198"/>
                      <a:gd name="T35" fmla="*/ 0 h 236"/>
                      <a:gd name="T36" fmla="*/ 0 w 198"/>
                      <a:gd name="T37" fmla="*/ 0 h 236"/>
                      <a:gd name="T38" fmla="*/ 0 w 198"/>
                      <a:gd name="T39" fmla="*/ 0 h 236"/>
                      <a:gd name="T40" fmla="*/ 0 w 198"/>
                      <a:gd name="T41" fmla="*/ 0 h 236"/>
                      <a:gd name="T42" fmla="*/ 0 w 198"/>
                      <a:gd name="T43" fmla="*/ 0 h 236"/>
                      <a:gd name="T44" fmla="*/ 0 w 198"/>
                      <a:gd name="T45" fmla="*/ 0 h 236"/>
                      <a:gd name="T46" fmla="*/ 0 w 198"/>
                      <a:gd name="T47" fmla="*/ 0 h 236"/>
                      <a:gd name="T48" fmla="*/ 0 w 198"/>
                      <a:gd name="T49" fmla="*/ 0 h 236"/>
                      <a:gd name="T50" fmla="*/ 0 w 198"/>
                      <a:gd name="T51" fmla="*/ 0 h 236"/>
                      <a:gd name="T52" fmla="*/ 0 w 198"/>
                      <a:gd name="T53" fmla="*/ 0 h 236"/>
                      <a:gd name="T54" fmla="*/ 0 w 198"/>
                      <a:gd name="T55" fmla="*/ 0 h 236"/>
                      <a:gd name="T56" fmla="*/ 0 w 198"/>
                      <a:gd name="T57" fmla="*/ 0 h 236"/>
                      <a:gd name="T58" fmla="*/ 0 w 198"/>
                      <a:gd name="T59" fmla="*/ 0 h 236"/>
                      <a:gd name="T60" fmla="*/ 0 w 198"/>
                      <a:gd name="T61" fmla="*/ 0 h 236"/>
                      <a:gd name="T62" fmla="*/ 0 w 198"/>
                      <a:gd name="T63" fmla="*/ 0 h 236"/>
                      <a:gd name="T64" fmla="*/ 0 w 198"/>
                      <a:gd name="T65" fmla="*/ 0 h 236"/>
                      <a:gd name="T66" fmla="*/ 0 w 198"/>
                      <a:gd name="T67" fmla="*/ 0 h 236"/>
                      <a:gd name="T68" fmla="*/ 0 w 198"/>
                      <a:gd name="T69" fmla="*/ 0 h 236"/>
                      <a:gd name="T70" fmla="*/ 0 w 198"/>
                      <a:gd name="T71" fmla="*/ 0 h 236"/>
                      <a:gd name="T72" fmla="*/ 0 w 198"/>
                      <a:gd name="T73" fmla="*/ 0 h 236"/>
                      <a:gd name="T74" fmla="*/ 0 w 198"/>
                      <a:gd name="T75" fmla="*/ 0 h 236"/>
                      <a:gd name="T76" fmla="*/ 0 w 198"/>
                      <a:gd name="T77" fmla="*/ 0 h 236"/>
                      <a:gd name="T78" fmla="*/ 0 w 198"/>
                      <a:gd name="T79" fmla="*/ 0 h 236"/>
                      <a:gd name="T80" fmla="*/ 0 w 198"/>
                      <a:gd name="T81" fmla="*/ 0 h 236"/>
                      <a:gd name="T82" fmla="*/ 0 w 198"/>
                      <a:gd name="T83" fmla="*/ 0 h 236"/>
                      <a:gd name="T84" fmla="*/ 0 w 198"/>
                      <a:gd name="T85" fmla="*/ 0 h 236"/>
                      <a:gd name="T86" fmla="*/ 0 w 198"/>
                      <a:gd name="T87" fmla="*/ 0 h 236"/>
                      <a:gd name="T88" fmla="*/ 0 w 198"/>
                      <a:gd name="T89" fmla="*/ 0 h 236"/>
                      <a:gd name="T90" fmla="*/ 0 w 198"/>
                      <a:gd name="T91" fmla="*/ 0 h 236"/>
                      <a:gd name="T92" fmla="*/ 0 w 198"/>
                      <a:gd name="T93" fmla="*/ 0 h 236"/>
                      <a:gd name="T94" fmla="*/ 0 w 198"/>
                      <a:gd name="T95" fmla="*/ 0 h 236"/>
                      <a:gd name="T96" fmla="*/ 0 w 198"/>
                      <a:gd name="T97" fmla="*/ 0 h 236"/>
                      <a:gd name="T98" fmla="*/ 0 w 198"/>
                      <a:gd name="T99" fmla="*/ 0 h 236"/>
                      <a:gd name="T100" fmla="*/ 0 w 198"/>
                      <a:gd name="T101" fmla="*/ 0 h 236"/>
                      <a:gd name="T102" fmla="*/ 0 w 198"/>
                      <a:gd name="T103" fmla="*/ 0 h 236"/>
                      <a:gd name="T104" fmla="*/ 0 w 198"/>
                      <a:gd name="T105" fmla="*/ 0 h 236"/>
                      <a:gd name="T106" fmla="*/ 0 w 198"/>
                      <a:gd name="T107" fmla="*/ 0 h 236"/>
                      <a:gd name="T108" fmla="*/ 0 w 198"/>
                      <a:gd name="T109" fmla="*/ 0 h 236"/>
                      <a:gd name="T110" fmla="*/ 0 w 198"/>
                      <a:gd name="T111" fmla="*/ 0 h 236"/>
                      <a:gd name="T112" fmla="*/ 0 w 198"/>
                      <a:gd name="T113" fmla="*/ 0 h 236"/>
                      <a:gd name="T114" fmla="*/ 0 w 198"/>
                      <a:gd name="T115" fmla="*/ 0 h 236"/>
                      <a:gd name="T116" fmla="*/ 0 w 198"/>
                      <a:gd name="T117" fmla="*/ 0 h 236"/>
                      <a:gd name="T118" fmla="*/ 0 w 198"/>
                      <a:gd name="T119" fmla="*/ 0 h 236"/>
                      <a:gd name="T120" fmla="*/ 0 w 198"/>
                      <a:gd name="T121" fmla="*/ 0 h 2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98"/>
                      <a:gd name="T184" fmla="*/ 0 h 236"/>
                      <a:gd name="T185" fmla="*/ 198 w 198"/>
                      <a:gd name="T186" fmla="*/ 236 h 2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98" h="236">
                        <a:moveTo>
                          <a:pt x="73" y="36"/>
                        </a:moveTo>
                        <a:lnTo>
                          <a:pt x="58" y="46"/>
                        </a:lnTo>
                        <a:lnTo>
                          <a:pt x="46" y="58"/>
                        </a:lnTo>
                        <a:lnTo>
                          <a:pt x="33" y="72"/>
                        </a:lnTo>
                        <a:lnTo>
                          <a:pt x="22" y="85"/>
                        </a:lnTo>
                        <a:lnTo>
                          <a:pt x="14" y="100"/>
                        </a:lnTo>
                        <a:lnTo>
                          <a:pt x="7" y="115"/>
                        </a:lnTo>
                        <a:lnTo>
                          <a:pt x="2" y="130"/>
                        </a:lnTo>
                        <a:lnTo>
                          <a:pt x="0" y="146"/>
                        </a:lnTo>
                        <a:lnTo>
                          <a:pt x="2" y="170"/>
                        </a:lnTo>
                        <a:lnTo>
                          <a:pt x="12" y="190"/>
                        </a:lnTo>
                        <a:lnTo>
                          <a:pt x="26" y="207"/>
                        </a:lnTo>
                        <a:lnTo>
                          <a:pt x="43" y="220"/>
                        </a:lnTo>
                        <a:lnTo>
                          <a:pt x="64" y="229"/>
                        </a:lnTo>
                        <a:lnTo>
                          <a:pt x="88" y="235"/>
                        </a:lnTo>
                        <a:lnTo>
                          <a:pt x="110" y="236"/>
                        </a:lnTo>
                        <a:lnTo>
                          <a:pt x="132" y="232"/>
                        </a:lnTo>
                        <a:lnTo>
                          <a:pt x="137" y="232"/>
                        </a:lnTo>
                        <a:lnTo>
                          <a:pt x="142" y="230"/>
                        </a:lnTo>
                        <a:lnTo>
                          <a:pt x="145" y="226"/>
                        </a:lnTo>
                        <a:lnTo>
                          <a:pt x="146" y="221"/>
                        </a:lnTo>
                        <a:lnTo>
                          <a:pt x="145" y="219"/>
                        </a:lnTo>
                        <a:lnTo>
                          <a:pt x="142" y="219"/>
                        </a:lnTo>
                        <a:lnTo>
                          <a:pt x="137" y="217"/>
                        </a:lnTo>
                        <a:lnTo>
                          <a:pt x="131" y="217"/>
                        </a:lnTo>
                        <a:lnTo>
                          <a:pt x="124" y="217"/>
                        </a:lnTo>
                        <a:lnTo>
                          <a:pt x="118" y="217"/>
                        </a:lnTo>
                        <a:lnTo>
                          <a:pt x="112" y="217"/>
                        </a:lnTo>
                        <a:lnTo>
                          <a:pt x="109" y="217"/>
                        </a:lnTo>
                        <a:lnTo>
                          <a:pt x="97" y="216"/>
                        </a:lnTo>
                        <a:lnTo>
                          <a:pt x="87" y="215"/>
                        </a:lnTo>
                        <a:lnTo>
                          <a:pt x="75" y="214"/>
                        </a:lnTo>
                        <a:lnTo>
                          <a:pt x="63" y="211"/>
                        </a:lnTo>
                        <a:lnTo>
                          <a:pt x="51" y="207"/>
                        </a:lnTo>
                        <a:lnTo>
                          <a:pt x="40" y="199"/>
                        </a:lnTo>
                        <a:lnTo>
                          <a:pt x="29" y="189"/>
                        </a:lnTo>
                        <a:lnTo>
                          <a:pt x="17" y="174"/>
                        </a:lnTo>
                        <a:lnTo>
                          <a:pt x="15" y="157"/>
                        </a:lnTo>
                        <a:lnTo>
                          <a:pt x="16" y="141"/>
                        </a:lnTo>
                        <a:lnTo>
                          <a:pt x="21" y="124"/>
                        </a:lnTo>
                        <a:lnTo>
                          <a:pt x="28" y="109"/>
                        </a:lnTo>
                        <a:lnTo>
                          <a:pt x="39" y="96"/>
                        </a:lnTo>
                        <a:lnTo>
                          <a:pt x="50" y="82"/>
                        </a:lnTo>
                        <a:lnTo>
                          <a:pt x="63" y="70"/>
                        </a:lnTo>
                        <a:lnTo>
                          <a:pt x="78" y="59"/>
                        </a:lnTo>
                        <a:lnTo>
                          <a:pt x="94" y="49"/>
                        </a:lnTo>
                        <a:lnTo>
                          <a:pt x="110" y="39"/>
                        </a:lnTo>
                        <a:lnTo>
                          <a:pt x="126" y="31"/>
                        </a:lnTo>
                        <a:lnTo>
                          <a:pt x="142" y="24"/>
                        </a:lnTo>
                        <a:lnTo>
                          <a:pt x="158" y="19"/>
                        </a:lnTo>
                        <a:lnTo>
                          <a:pt x="172" y="13"/>
                        </a:lnTo>
                        <a:lnTo>
                          <a:pt x="186" y="10"/>
                        </a:lnTo>
                        <a:lnTo>
                          <a:pt x="198" y="7"/>
                        </a:lnTo>
                        <a:lnTo>
                          <a:pt x="190" y="3"/>
                        </a:lnTo>
                        <a:lnTo>
                          <a:pt x="177" y="0"/>
                        </a:lnTo>
                        <a:lnTo>
                          <a:pt x="162" y="3"/>
                        </a:lnTo>
                        <a:lnTo>
                          <a:pt x="144" y="6"/>
                        </a:lnTo>
                        <a:lnTo>
                          <a:pt x="124" y="12"/>
                        </a:lnTo>
                        <a:lnTo>
                          <a:pt x="105" y="19"/>
                        </a:lnTo>
                        <a:lnTo>
                          <a:pt x="88" y="28"/>
                        </a:lnTo>
                        <a:lnTo>
                          <a:pt x="73" y="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6" name="Freeform 1231"/>
                  <p:cNvSpPr>
                    <a:spLocks/>
                  </p:cNvSpPr>
                  <p:nvPr/>
                </p:nvSpPr>
                <p:spPr bwMode="auto">
                  <a:xfrm>
                    <a:off x="5233" y="2660"/>
                    <a:ext cx="47" cy="42"/>
                  </a:xfrm>
                  <a:custGeom>
                    <a:avLst/>
                    <a:gdLst>
                      <a:gd name="T0" fmla="*/ 0 w 128"/>
                      <a:gd name="T1" fmla="*/ 0 h 183"/>
                      <a:gd name="T2" fmla="*/ 0 w 128"/>
                      <a:gd name="T3" fmla="*/ 0 h 183"/>
                      <a:gd name="T4" fmla="*/ 0 w 128"/>
                      <a:gd name="T5" fmla="*/ 0 h 183"/>
                      <a:gd name="T6" fmla="*/ 0 w 128"/>
                      <a:gd name="T7" fmla="*/ 0 h 183"/>
                      <a:gd name="T8" fmla="*/ 0 w 128"/>
                      <a:gd name="T9" fmla="*/ 0 h 183"/>
                      <a:gd name="T10" fmla="*/ 0 w 128"/>
                      <a:gd name="T11" fmla="*/ 0 h 183"/>
                      <a:gd name="T12" fmla="*/ 0 w 128"/>
                      <a:gd name="T13" fmla="*/ 0 h 183"/>
                      <a:gd name="T14" fmla="*/ 0 w 128"/>
                      <a:gd name="T15" fmla="*/ 0 h 183"/>
                      <a:gd name="T16" fmla="*/ 0 w 128"/>
                      <a:gd name="T17" fmla="*/ 0 h 183"/>
                      <a:gd name="T18" fmla="*/ 0 w 128"/>
                      <a:gd name="T19" fmla="*/ 0 h 183"/>
                      <a:gd name="T20" fmla="*/ 0 w 128"/>
                      <a:gd name="T21" fmla="*/ 0 h 183"/>
                      <a:gd name="T22" fmla="*/ 0 w 128"/>
                      <a:gd name="T23" fmla="*/ 0 h 183"/>
                      <a:gd name="T24" fmla="*/ 0 w 128"/>
                      <a:gd name="T25" fmla="*/ 0 h 183"/>
                      <a:gd name="T26" fmla="*/ 0 w 128"/>
                      <a:gd name="T27" fmla="*/ 0 h 183"/>
                      <a:gd name="T28" fmla="*/ 0 w 128"/>
                      <a:gd name="T29" fmla="*/ 0 h 183"/>
                      <a:gd name="T30" fmla="*/ 0 w 128"/>
                      <a:gd name="T31" fmla="*/ 0 h 183"/>
                      <a:gd name="T32" fmla="*/ 0 w 128"/>
                      <a:gd name="T33" fmla="*/ 0 h 183"/>
                      <a:gd name="T34" fmla="*/ 0 w 128"/>
                      <a:gd name="T35" fmla="*/ 0 h 183"/>
                      <a:gd name="T36" fmla="*/ 0 w 128"/>
                      <a:gd name="T37" fmla="*/ 0 h 183"/>
                      <a:gd name="T38" fmla="*/ 0 w 128"/>
                      <a:gd name="T39" fmla="*/ 0 h 183"/>
                      <a:gd name="T40" fmla="*/ 0 w 128"/>
                      <a:gd name="T41" fmla="*/ 0 h 183"/>
                      <a:gd name="T42" fmla="*/ 0 w 128"/>
                      <a:gd name="T43" fmla="*/ 0 h 183"/>
                      <a:gd name="T44" fmla="*/ 0 w 128"/>
                      <a:gd name="T45" fmla="*/ 0 h 183"/>
                      <a:gd name="T46" fmla="*/ 0 w 128"/>
                      <a:gd name="T47" fmla="*/ 0 h 183"/>
                      <a:gd name="T48" fmla="*/ 0 w 128"/>
                      <a:gd name="T49" fmla="*/ 0 h 183"/>
                      <a:gd name="T50" fmla="*/ 0 w 128"/>
                      <a:gd name="T51" fmla="*/ 0 h 183"/>
                      <a:gd name="T52" fmla="*/ 0 w 128"/>
                      <a:gd name="T53" fmla="*/ 0 h 183"/>
                      <a:gd name="T54" fmla="*/ 0 w 128"/>
                      <a:gd name="T55" fmla="*/ 0 h 183"/>
                      <a:gd name="T56" fmla="*/ 0 w 128"/>
                      <a:gd name="T57" fmla="*/ 0 h 183"/>
                      <a:gd name="T58" fmla="*/ 0 w 128"/>
                      <a:gd name="T59" fmla="*/ 0 h 183"/>
                      <a:gd name="T60" fmla="*/ 0 w 128"/>
                      <a:gd name="T61" fmla="*/ 0 h 183"/>
                      <a:gd name="T62" fmla="*/ 0 w 128"/>
                      <a:gd name="T63" fmla="*/ 0 h 183"/>
                      <a:gd name="T64" fmla="*/ 0 w 128"/>
                      <a:gd name="T65" fmla="*/ 0 h 183"/>
                      <a:gd name="T66" fmla="*/ 0 w 128"/>
                      <a:gd name="T67" fmla="*/ 0 h 183"/>
                      <a:gd name="T68" fmla="*/ 0 w 128"/>
                      <a:gd name="T69" fmla="*/ 0 h 183"/>
                      <a:gd name="T70" fmla="*/ 0 w 128"/>
                      <a:gd name="T71" fmla="*/ 0 h 183"/>
                      <a:gd name="T72" fmla="*/ 0 w 128"/>
                      <a:gd name="T73" fmla="*/ 0 h 183"/>
                      <a:gd name="T74" fmla="*/ 0 w 128"/>
                      <a:gd name="T75" fmla="*/ 0 h 183"/>
                      <a:gd name="T76" fmla="*/ 0 w 128"/>
                      <a:gd name="T77" fmla="*/ 0 h 183"/>
                      <a:gd name="T78" fmla="*/ 0 w 128"/>
                      <a:gd name="T79" fmla="*/ 0 h 183"/>
                      <a:gd name="T80" fmla="*/ 0 w 128"/>
                      <a:gd name="T81" fmla="*/ 0 h 183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28"/>
                      <a:gd name="T124" fmla="*/ 0 h 183"/>
                      <a:gd name="T125" fmla="*/ 128 w 128"/>
                      <a:gd name="T126" fmla="*/ 183 h 183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28" h="183">
                        <a:moveTo>
                          <a:pt x="108" y="61"/>
                        </a:moveTo>
                        <a:lnTo>
                          <a:pt x="111" y="80"/>
                        </a:lnTo>
                        <a:lnTo>
                          <a:pt x="109" y="97"/>
                        </a:lnTo>
                        <a:lnTo>
                          <a:pt x="101" y="110"/>
                        </a:lnTo>
                        <a:lnTo>
                          <a:pt x="89" y="123"/>
                        </a:lnTo>
                        <a:lnTo>
                          <a:pt x="75" y="134"/>
                        </a:lnTo>
                        <a:lnTo>
                          <a:pt x="60" y="145"/>
                        </a:lnTo>
                        <a:lnTo>
                          <a:pt x="43" y="156"/>
                        </a:lnTo>
                        <a:lnTo>
                          <a:pt x="29" y="167"/>
                        </a:lnTo>
                        <a:lnTo>
                          <a:pt x="27" y="170"/>
                        </a:lnTo>
                        <a:lnTo>
                          <a:pt x="26" y="172"/>
                        </a:lnTo>
                        <a:lnTo>
                          <a:pt x="26" y="176"/>
                        </a:lnTo>
                        <a:lnTo>
                          <a:pt x="28" y="179"/>
                        </a:lnTo>
                        <a:lnTo>
                          <a:pt x="30" y="182"/>
                        </a:lnTo>
                        <a:lnTo>
                          <a:pt x="34" y="183"/>
                        </a:lnTo>
                        <a:lnTo>
                          <a:pt x="37" y="183"/>
                        </a:lnTo>
                        <a:lnTo>
                          <a:pt x="41" y="182"/>
                        </a:lnTo>
                        <a:lnTo>
                          <a:pt x="58" y="171"/>
                        </a:lnTo>
                        <a:lnTo>
                          <a:pt x="76" y="160"/>
                        </a:lnTo>
                        <a:lnTo>
                          <a:pt x="92" y="147"/>
                        </a:lnTo>
                        <a:lnTo>
                          <a:pt x="108" y="132"/>
                        </a:lnTo>
                        <a:lnTo>
                          <a:pt x="118" y="116"/>
                        </a:lnTo>
                        <a:lnTo>
                          <a:pt x="125" y="98"/>
                        </a:lnTo>
                        <a:lnTo>
                          <a:pt x="128" y="78"/>
                        </a:lnTo>
                        <a:lnTo>
                          <a:pt x="123" y="58"/>
                        </a:lnTo>
                        <a:lnTo>
                          <a:pt x="112" y="41"/>
                        </a:lnTo>
                        <a:lnTo>
                          <a:pt x="98" y="28"/>
                        </a:lnTo>
                        <a:lnTo>
                          <a:pt x="80" y="16"/>
                        </a:lnTo>
                        <a:lnTo>
                          <a:pt x="61" y="8"/>
                        </a:lnTo>
                        <a:lnTo>
                          <a:pt x="41" y="2"/>
                        </a:lnTo>
                        <a:lnTo>
                          <a:pt x="23" y="0"/>
                        </a:lnTo>
                        <a:lnTo>
                          <a:pt x="9" y="1"/>
                        </a:lnTo>
                        <a:lnTo>
                          <a:pt x="0" y="6"/>
                        </a:lnTo>
                        <a:lnTo>
                          <a:pt x="16" y="10"/>
                        </a:lnTo>
                        <a:lnTo>
                          <a:pt x="33" y="14"/>
                        </a:lnTo>
                        <a:lnTo>
                          <a:pt x="48" y="17"/>
                        </a:lnTo>
                        <a:lnTo>
                          <a:pt x="63" y="22"/>
                        </a:lnTo>
                        <a:lnTo>
                          <a:pt x="77" y="28"/>
                        </a:lnTo>
                        <a:lnTo>
                          <a:pt x="90" y="36"/>
                        </a:lnTo>
                        <a:lnTo>
                          <a:pt x="101" y="46"/>
                        </a:lnTo>
                        <a:lnTo>
                          <a:pt x="108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7" name="Freeform 1232"/>
                  <p:cNvSpPr>
                    <a:spLocks/>
                  </p:cNvSpPr>
                  <p:nvPr/>
                </p:nvSpPr>
                <p:spPr bwMode="auto">
                  <a:xfrm>
                    <a:off x="5070" y="2650"/>
                    <a:ext cx="112" cy="88"/>
                  </a:xfrm>
                  <a:custGeom>
                    <a:avLst/>
                    <a:gdLst>
                      <a:gd name="T0" fmla="*/ 0 w 323"/>
                      <a:gd name="T1" fmla="*/ 0 h 379"/>
                      <a:gd name="T2" fmla="*/ 0 w 323"/>
                      <a:gd name="T3" fmla="*/ 0 h 379"/>
                      <a:gd name="T4" fmla="*/ 0 w 323"/>
                      <a:gd name="T5" fmla="*/ 0 h 379"/>
                      <a:gd name="T6" fmla="*/ 0 w 323"/>
                      <a:gd name="T7" fmla="*/ 0 h 379"/>
                      <a:gd name="T8" fmla="*/ 0 w 323"/>
                      <a:gd name="T9" fmla="*/ 0 h 379"/>
                      <a:gd name="T10" fmla="*/ 0 w 323"/>
                      <a:gd name="T11" fmla="*/ 0 h 379"/>
                      <a:gd name="T12" fmla="*/ 0 w 323"/>
                      <a:gd name="T13" fmla="*/ 0 h 379"/>
                      <a:gd name="T14" fmla="*/ 0 w 323"/>
                      <a:gd name="T15" fmla="*/ 0 h 379"/>
                      <a:gd name="T16" fmla="*/ 0 w 323"/>
                      <a:gd name="T17" fmla="*/ 0 h 379"/>
                      <a:gd name="T18" fmla="*/ 0 w 323"/>
                      <a:gd name="T19" fmla="*/ 0 h 379"/>
                      <a:gd name="T20" fmla="*/ 0 w 323"/>
                      <a:gd name="T21" fmla="*/ 0 h 379"/>
                      <a:gd name="T22" fmla="*/ 0 w 323"/>
                      <a:gd name="T23" fmla="*/ 0 h 379"/>
                      <a:gd name="T24" fmla="*/ 0 w 323"/>
                      <a:gd name="T25" fmla="*/ 0 h 379"/>
                      <a:gd name="T26" fmla="*/ 0 w 323"/>
                      <a:gd name="T27" fmla="*/ 0 h 379"/>
                      <a:gd name="T28" fmla="*/ 0 w 323"/>
                      <a:gd name="T29" fmla="*/ 0 h 379"/>
                      <a:gd name="T30" fmla="*/ 0 w 323"/>
                      <a:gd name="T31" fmla="*/ 0 h 379"/>
                      <a:gd name="T32" fmla="*/ 0 w 323"/>
                      <a:gd name="T33" fmla="*/ 0 h 379"/>
                      <a:gd name="T34" fmla="*/ 0 w 323"/>
                      <a:gd name="T35" fmla="*/ 0 h 379"/>
                      <a:gd name="T36" fmla="*/ 0 w 323"/>
                      <a:gd name="T37" fmla="*/ 0 h 379"/>
                      <a:gd name="T38" fmla="*/ 0 w 323"/>
                      <a:gd name="T39" fmla="*/ 0 h 379"/>
                      <a:gd name="T40" fmla="*/ 0 w 323"/>
                      <a:gd name="T41" fmla="*/ 0 h 379"/>
                      <a:gd name="T42" fmla="*/ 0 w 323"/>
                      <a:gd name="T43" fmla="*/ 0 h 379"/>
                      <a:gd name="T44" fmla="*/ 0 w 323"/>
                      <a:gd name="T45" fmla="*/ 0 h 379"/>
                      <a:gd name="T46" fmla="*/ 0 w 323"/>
                      <a:gd name="T47" fmla="*/ 0 h 379"/>
                      <a:gd name="T48" fmla="*/ 0 w 323"/>
                      <a:gd name="T49" fmla="*/ 0 h 379"/>
                      <a:gd name="T50" fmla="*/ 0 w 323"/>
                      <a:gd name="T51" fmla="*/ 0 h 379"/>
                      <a:gd name="T52" fmla="*/ 0 w 323"/>
                      <a:gd name="T53" fmla="*/ 0 h 379"/>
                      <a:gd name="T54" fmla="*/ 0 w 323"/>
                      <a:gd name="T55" fmla="*/ 0 h 379"/>
                      <a:gd name="T56" fmla="*/ 0 w 323"/>
                      <a:gd name="T57" fmla="*/ 0 h 379"/>
                      <a:gd name="T58" fmla="*/ 0 w 323"/>
                      <a:gd name="T59" fmla="*/ 0 h 379"/>
                      <a:gd name="T60" fmla="*/ 0 w 323"/>
                      <a:gd name="T61" fmla="*/ 0 h 379"/>
                      <a:gd name="T62" fmla="*/ 0 w 323"/>
                      <a:gd name="T63" fmla="*/ 0 h 379"/>
                      <a:gd name="T64" fmla="*/ 0 w 323"/>
                      <a:gd name="T65" fmla="*/ 0 h 379"/>
                      <a:gd name="T66" fmla="*/ 0 w 323"/>
                      <a:gd name="T67" fmla="*/ 0 h 379"/>
                      <a:gd name="T68" fmla="*/ 0 w 323"/>
                      <a:gd name="T69" fmla="*/ 0 h 379"/>
                      <a:gd name="T70" fmla="*/ 0 w 323"/>
                      <a:gd name="T71" fmla="*/ 0 h 379"/>
                      <a:gd name="T72" fmla="*/ 0 w 323"/>
                      <a:gd name="T73" fmla="*/ 0 h 379"/>
                      <a:gd name="T74" fmla="*/ 0 w 323"/>
                      <a:gd name="T75" fmla="*/ 0 h 379"/>
                      <a:gd name="T76" fmla="*/ 0 w 323"/>
                      <a:gd name="T77" fmla="*/ 0 h 379"/>
                      <a:gd name="T78" fmla="*/ 0 w 323"/>
                      <a:gd name="T79" fmla="*/ 0 h 379"/>
                      <a:gd name="T80" fmla="*/ 0 w 323"/>
                      <a:gd name="T81" fmla="*/ 0 h 379"/>
                      <a:gd name="T82" fmla="*/ 0 w 323"/>
                      <a:gd name="T83" fmla="*/ 0 h 379"/>
                      <a:gd name="T84" fmla="*/ 0 w 323"/>
                      <a:gd name="T85" fmla="*/ 0 h 379"/>
                      <a:gd name="T86" fmla="*/ 0 w 323"/>
                      <a:gd name="T87" fmla="*/ 0 h 37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323"/>
                      <a:gd name="T133" fmla="*/ 0 h 379"/>
                      <a:gd name="T134" fmla="*/ 323 w 323"/>
                      <a:gd name="T135" fmla="*/ 379 h 37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323" h="379">
                        <a:moveTo>
                          <a:pt x="126" y="50"/>
                        </a:moveTo>
                        <a:lnTo>
                          <a:pt x="101" y="70"/>
                        </a:lnTo>
                        <a:lnTo>
                          <a:pt x="76" y="92"/>
                        </a:lnTo>
                        <a:lnTo>
                          <a:pt x="54" y="115"/>
                        </a:lnTo>
                        <a:lnTo>
                          <a:pt x="34" y="140"/>
                        </a:lnTo>
                        <a:lnTo>
                          <a:pt x="18" y="167"/>
                        </a:lnTo>
                        <a:lnTo>
                          <a:pt x="6" y="196"/>
                        </a:lnTo>
                        <a:lnTo>
                          <a:pt x="0" y="227"/>
                        </a:lnTo>
                        <a:lnTo>
                          <a:pt x="1" y="259"/>
                        </a:lnTo>
                        <a:lnTo>
                          <a:pt x="4" y="267"/>
                        </a:lnTo>
                        <a:lnTo>
                          <a:pt x="7" y="277"/>
                        </a:lnTo>
                        <a:lnTo>
                          <a:pt x="11" y="283"/>
                        </a:lnTo>
                        <a:lnTo>
                          <a:pt x="15" y="291"/>
                        </a:lnTo>
                        <a:lnTo>
                          <a:pt x="21" y="298"/>
                        </a:lnTo>
                        <a:lnTo>
                          <a:pt x="27" y="305"/>
                        </a:lnTo>
                        <a:lnTo>
                          <a:pt x="34" y="311"/>
                        </a:lnTo>
                        <a:lnTo>
                          <a:pt x="41" y="316"/>
                        </a:lnTo>
                        <a:lnTo>
                          <a:pt x="57" y="325"/>
                        </a:lnTo>
                        <a:lnTo>
                          <a:pt x="72" y="333"/>
                        </a:lnTo>
                        <a:lnTo>
                          <a:pt x="87" y="340"/>
                        </a:lnTo>
                        <a:lnTo>
                          <a:pt x="103" y="345"/>
                        </a:lnTo>
                        <a:lnTo>
                          <a:pt x="120" y="351"/>
                        </a:lnTo>
                        <a:lnTo>
                          <a:pt x="136" y="356"/>
                        </a:lnTo>
                        <a:lnTo>
                          <a:pt x="153" y="360"/>
                        </a:lnTo>
                        <a:lnTo>
                          <a:pt x="169" y="364"/>
                        </a:lnTo>
                        <a:lnTo>
                          <a:pt x="187" y="367"/>
                        </a:lnTo>
                        <a:lnTo>
                          <a:pt x="204" y="370"/>
                        </a:lnTo>
                        <a:lnTo>
                          <a:pt x="221" y="372"/>
                        </a:lnTo>
                        <a:lnTo>
                          <a:pt x="238" y="374"/>
                        </a:lnTo>
                        <a:lnTo>
                          <a:pt x="256" y="375"/>
                        </a:lnTo>
                        <a:lnTo>
                          <a:pt x="273" y="376"/>
                        </a:lnTo>
                        <a:lnTo>
                          <a:pt x="290" y="378"/>
                        </a:lnTo>
                        <a:lnTo>
                          <a:pt x="307" y="379"/>
                        </a:lnTo>
                        <a:lnTo>
                          <a:pt x="312" y="379"/>
                        </a:lnTo>
                        <a:lnTo>
                          <a:pt x="317" y="375"/>
                        </a:lnTo>
                        <a:lnTo>
                          <a:pt x="320" y="372"/>
                        </a:lnTo>
                        <a:lnTo>
                          <a:pt x="323" y="366"/>
                        </a:lnTo>
                        <a:lnTo>
                          <a:pt x="323" y="360"/>
                        </a:lnTo>
                        <a:lnTo>
                          <a:pt x="320" y="356"/>
                        </a:lnTo>
                        <a:lnTo>
                          <a:pt x="316" y="352"/>
                        </a:lnTo>
                        <a:lnTo>
                          <a:pt x="311" y="351"/>
                        </a:lnTo>
                        <a:lnTo>
                          <a:pt x="295" y="351"/>
                        </a:lnTo>
                        <a:lnTo>
                          <a:pt x="279" y="351"/>
                        </a:lnTo>
                        <a:lnTo>
                          <a:pt x="263" y="350"/>
                        </a:lnTo>
                        <a:lnTo>
                          <a:pt x="248" y="349"/>
                        </a:lnTo>
                        <a:lnTo>
                          <a:pt x="231" y="348"/>
                        </a:lnTo>
                        <a:lnTo>
                          <a:pt x="215" y="345"/>
                        </a:lnTo>
                        <a:lnTo>
                          <a:pt x="200" y="343"/>
                        </a:lnTo>
                        <a:lnTo>
                          <a:pt x="183" y="341"/>
                        </a:lnTo>
                        <a:lnTo>
                          <a:pt x="168" y="337"/>
                        </a:lnTo>
                        <a:lnTo>
                          <a:pt x="151" y="334"/>
                        </a:lnTo>
                        <a:lnTo>
                          <a:pt x="136" y="329"/>
                        </a:lnTo>
                        <a:lnTo>
                          <a:pt x="121" y="325"/>
                        </a:lnTo>
                        <a:lnTo>
                          <a:pt x="106" y="320"/>
                        </a:lnTo>
                        <a:lnTo>
                          <a:pt x="92" y="313"/>
                        </a:lnTo>
                        <a:lnTo>
                          <a:pt x="76" y="306"/>
                        </a:lnTo>
                        <a:lnTo>
                          <a:pt x="62" y="300"/>
                        </a:lnTo>
                        <a:lnTo>
                          <a:pt x="51" y="291"/>
                        </a:lnTo>
                        <a:lnTo>
                          <a:pt x="41" y="280"/>
                        </a:lnTo>
                        <a:lnTo>
                          <a:pt x="35" y="269"/>
                        </a:lnTo>
                        <a:lnTo>
                          <a:pt x="31" y="255"/>
                        </a:lnTo>
                        <a:lnTo>
                          <a:pt x="31" y="239"/>
                        </a:lnTo>
                        <a:lnTo>
                          <a:pt x="33" y="218"/>
                        </a:lnTo>
                        <a:lnTo>
                          <a:pt x="38" y="197"/>
                        </a:lnTo>
                        <a:lnTo>
                          <a:pt x="42" y="182"/>
                        </a:lnTo>
                        <a:lnTo>
                          <a:pt x="51" y="165"/>
                        </a:lnTo>
                        <a:lnTo>
                          <a:pt x="60" y="150"/>
                        </a:lnTo>
                        <a:lnTo>
                          <a:pt x="68" y="136"/>
                        </a:lnTo>
                        <a:lnTo>
                          <a:pt x="79" y="124"/>
                        </a:lnTo>
                        <a:lnTo>
                          <a:pt x="89" y="111"/>
                        </a:lnTo>
                        <a:lnTo>
                          <a:pt x="101" y="100"/>
                        </a:lnTo>
                        <a:lnTo>
                          <a:pt x="114" y="88"/>
                        </a:lnTo>
                        <a:lnTo>
                          <a:pt x="129" y="76"/>
                        </a:lnTo>
                        <a:lnTo>
                          <a:pt x="144" y="64"/>
                        </a:lnTo>
                        <a:lnTo>
                          <a:pt x="162" y="53"/>
                        </a:lnTo>
                        <a:lnTo>
                          <a:pt x="181" y="41"/>
                        </a:lnTo>
                        <a:lnTo>
                          <a:pt x="201" y="31"/>
                        </a:lnTo>
                        <a:lnTo>
                          <a:pt x="219" y="22"/>
                        </a:lnTo>
                        <a:lnTo>
                          <a:pt x="237" y="14"/>
                        </a:lnTo>
                        <a:lnTo>
                          <a:pt x="253" y="7"/>
                        </a:lnTo>
                        <a:lnTo>
                          <a:pt x="268" y="1"/>
                        </a:lnTo>
                        <a:lnTo>
                          <a:pt x="255" y="0"/>
                        </a:lnTo>
                        <a:lnTo>
                          <a:pt x="238" y="1"/>
                        </a:lnTo>
                        <a:lnTo>
                          <a:pt x="221" y="5"/>
                        </a:lnTo>
                        <a:lnTo>
                          <a:pt x="201" y="11"/>
                        </a:lnTo>
                        <a:lnTo>
                          <a:pt x="181" y="19"/>
                        </a:lnTo>
                        <a:lnTo>
                          <a:pt x="161" y="28"/>
                        </a:lnTo>
                        <a:lnTo>
                          <a:pt x="142" y="39"/>
                        </a:lnTo>
                        <a:lnTo>
                          <a:pt x="126" y="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8" name="Freeform 1233"/>
                  <p:cNvSpPr>
                    <a:spLocks/>
                  </p:cNvSpPr>
                  <p:nvPr/>
                </p:nvSpPr>
                <p:spPr bwMode="auto">
                  <a:xfrm>
                    <a:off x="5229" y="2647"/>
                    <a:ext cx="99" cy="59"/>
                  </a:xfrm>
                  <a:custGeom>
                    <a:avLst/>
                    <a:gdLst>
                      <a:gd name="T0" fmla="*/ 0 w 282"/>
                      <a:gd name="T1" fmla="*/ 0 h 253"/>
                      <a:gd name="T2" fmla="*/ 0 w 282"/>
                      <a:gd name="T3" fmla="*/ 0 h 253"/>
                      <a:gd name="T4" fmla="*/ 0 w 282"/>
                      <a:gd name="T5" fmla="*/ 0 h 253"/>
                      <a:gd name="T6" fmla="*/ 0 w 282"/>
                      <a:gd name="T7" fmla="*/ 0 h 253"/>
                      <a:gd name="T8" fmla="*/ 0 w 282"/>
                      <a:gd name="T9" fmla="*/ 0 h 253"/>
                      <a:gd name="T10" fmla="*/ 0 w 282"/>
                      <a:gd name="T11" fmla="*/ 0 h 253"/>
                      <a:gd name="T12" fmla="*/ 0 w 282"/>
                      <a:gd name="T13" fmla="*/ 0 h 253"/>
                      <a:gd name="T14" fmla="*/ 0 w 282"/>
                      <a:gd name="T15" fmla="*/ 0 h 253"/>
                      <a:gd name="T16" fmla="*/ 0 w 282"/>
                      <a:gd name="T17" fmla="*/ 0 h 253"/>
                      <a:gd name="T18" fmla="*/ 0 w 282"/>
                      <a:gd name="T19" fmla="*/ 0 h 253"/>
                      <a:gd name="T20" fmla="*/ 0 w 282"/>
                      <a:gd name="T21" fmla="*/ 0 h 253"/>
                      <a:gd name="T22" fmla="*/ 0 w 282"/>
                      <a:gd name="T23" fmla="*/ 0 h 253"/>
                      <a:gd name="T24" fmla="*/ 0 w 282"/>
                      <a:gd name="T25" fmla="*/ 0 h 253"/>
                      <a:gd name="T26" fmla="*/ 0 w 282"/>
                      <a:gd name="T27" fmla="*/ 0 h 253"/>
                      <a:gd name="T28" fmla="*/ 0 w 282"/>
                      <a:gd name="T29" fmla="*/ 0 h 253"/>
                      <a:gd name="T30" fmla="*/ 0 w 282"/>
                      <a:gd name="T31" fmla="*/ 0 h 253"/>
                      <a:gd name="T32" fmla="*/ 0 w 282"/>
                      <a:gd name="T33" fmla="*/ 0 h 253"/>
                      <a:gd name="T34" fmla="*/ 0 w 282"/>
                      <a:gd name="T35" fmla="*/ 0 h 253"/>
                      <a:gd name="T36" fmla="*/ 0 w 282"/>
                      <a:gd name="T37" fmla="*/ 0 h 253"/>
                      <a:gd name="T38" fmla="*/ 0 w 282"/>
                      <a:gd name="T39" fmla="*/ 0 h 253"/>
                      <a:gd name="T40" fmla="*/ 0 w 282"/>
                      <a:gd name="T41" fmla="*/ 0 h 253"/>
                      <a:gd name="T42" fmla="*/ 0 w 282"/>
                      <a:gd name="T43" fmla="*/ 0 h 253"/>
                      <a:gd name="T44" fmla="*/ 0 w 282"/>
                      <a:gd name="T45" fmla="*/ 0 h 253"/>
                      <a:gd name="T46" fmla="*/ 0 w 282"/>
                      <a:gd name="T47" fmla="*/ 0 h 253"/>
                      <a:gd name="T48" fmla="*/ 0 w 282"/>
                      <a:gd name="T49" fmla="*/ 0 h 253"/>
                      <a:gd name="T50" fmla="*/ 0 w 282"/>
                      <a:gd name="T51" fmla="*/ 0 h 253"/>
                      <a:gd name="T52" fmla="*/ 0 w 282"/>
                      <a:gd name="T53" fmla="*/ 0 h 253"/>
                      <a:gd name="T54" fmla="*/ 0 w 282"/>
                      <a:gd name="T55" fmla="*/ 0 h 253"/>
                      <a:gd name="T56" fmla="*/ 0 w 282"/>
                      <a:gd name="T57" fmla="*/ 0 h 253"/>
                      <a:gd name="T58" fmla="*/ 0 w 282"/>
                      <a:gd name="T59" fmla="*/ 0 h 253"/>
                      <a:gd name="T60" fmla="*/ 0 w 282"/>
                      <a:gd name="T61" fmla="*/ 0 h 253"/>
                      <a:gd name="T62" fmla="*/ 0 w 282"/>
                      <a:gd name="T63" fmla="*/ 0 h 253"/>
                      <a:gd name="T64" fmla="*/ 0 w 282"/>
                      <a:gd name="T65" fmla="*/ 0 h 253"/>
                      <a:gd name="T66" fmla="*/ 0 w 282"/>
                      <a:gd name="T67" fmla="*/ 0 h 253"/>
                      <a:gd name="T68" fmla="*/ 0 w 282"/>
                      <a:gd name="T69" fmla="*/ 0 h 253"/>
                      <a:gd name="T70" fmla="*/ 0 w 282"/>
                      <a:gd name="T71" fmla="*/ 0 h 253"/>
                      <a:gd name="T72" fmla="*/ 0 w 282"/>
                      <a:gd name="T73" fmla="*/ 0 h 253"/>
                      <a:gd name="T74" fmla="*/ 0 w 282"/>
                      <a:gd name="T75" fmla="*/ 0 h 253"/>
                      <a:gd name="T76" fmla="*/ 0 w 282"/>
                      <a:gd name="T77" fmla="*/ 0 h 253"/>
                      <a:gd name="T78" fmla="*/ 0 w 282"/>
                      <a:gd name="T79" fmla="*/ 0 h 253"/>
                      <a:gd name="T80" fmla="*/ 0 w 282"/>
                      <a:gd name="T81" fmla="*/ 0 h 253"/>
                      <a:gd name="T82" fmla="*/ 0 w 282"/>
                      <a:gd name="T83" fmla="*/ 0 h 253"/>
                      <a:gd name="T84" fmla="*/ 0 w 282"/>
                      <a:gd name="T85" fmla="*/ 0 h 253"/>
                      <a:gd name="T86" fmla="*/ 0 w 282"/>
                      <a:gd name="T87" fmla="*/ 0 h 253"/>
                      <a:gd name="T88" fmla="*/ 0 w 282"/>
                      <a:gd name="T89" fmla="*/ 0 h 253"/>
                      <a:gd name="T90" fmla="*/ 0 w 282"/>
                      <a:gd name="T91" fmla="*/ 0 h 253"/>
                      <a:gd name="T92" fmla="*/ 0 w 282"/>
                      <a:gd name="T93" fmla="*/ 0 h 253"/>
                      <a:gd name="T94" fmla="*/ 0 w 282"/>
                      <a:gd name="T95" fmla="*/ 0 h 253"/>
                      <a:gd name="T96" fmla="*/ 0 w 282"/>
                      <a:gd name="T97" fmla="*/ 0 h 253"/>
                      <a:gd name="T98" fmla="*/ 0 w 282"/>
                      <a:gd name="T99" fmla="*/ 0 h 253"/>
                      <a:gd name="T100" fmla="*/ 0 w 282"/>
                      <a:gd name="T101" fmla="*/ 0 h 253"/>
                      <a:gd name="T102" fmla="*/ 0 w 282"/>
                      <a:gd name="T103" fmla="*/ 0 h 253"/>
                      <a:gd name="T104" fmla="*/ 0 w 282"/>
                      <a:gd name="T105" fmla="*/ 0 h 253"/>
                      <a:gd name="T106" fmla="*/ 0 w 282"/>
                      <a:gd name="T107" fmla="*/ 0 h 253"/>
                      <a:gd name="T108" fmla="*/ 0 w 282"/>
                      <a:gd name="T109" fmla="*/ 0 h 253"/>
                      <a:gd name="T110" fmla="*/ 0 w 282"/>
                      <a:gd name="T111" fmla="*/ 0 h 253"/>
                      <a:gd name="T112" fmla="*/ 0 w 282"/>
                      <a:gd name="T113" fmla="*/ 0 h 253"/>
                      <a:gd name="T114" fmla="*/ 0 w 282"/>
                      <a:gd name="T115" fmla="*/ 0 h 253"/>
                      <a:gd name="T116" fmla="*/ 0 w 282"/>
                      <a:gd name="T117" fmla="*/ 0 h 253"/>
                      <a:gd name="T118" fmla="*/ 0 w 282"/>
                      <a:gd name="T119" fmla="*/ 0 h 253"/>
                      <a:gd name="T120" fmla="*/ 0 w 282"/>
                      <a:gd name="T121" fmla="*/ 0 h 25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282"/>
                      <a:gd name="T184" fmla="*/ 0 h 253"/>
                      <a:gd name="T185" fmla="*/ 282 w 282"/>
                      <a:gd name="T186" fmla="*/ 253 h 253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282" h="253">
                        <a:moveTo>
                          <a:pt x="235" y="78"/>
                        </a:moveTo>
                        <a:lnTo>
                          <a:pt x="248" y="92"/>
                        </a:lnTo>
                        <a:lnTo>
                          <a:pt x="255" y="108"/>
                        </a:lnTo>
                        <a:lnTo>
                          <a:pt x="259" y="125"/>
                        </a:lnTo>
                        <a:lnTo>
                          <a:pt x="259" y="144"/>
                        </a:lnTo>
                        <a:lnTo>
                          <a:pt x="257" y="159"/>
                        </a:lnTo>
                        <a:lnTo>
                          <a:pt x="252" y="171"/>
                        </a:lnTo>
                        <a:lnTo>
                          <a:pt x="244" y="184"/>
                        </a:lnTo>
                        <a:lnTo>
                          <a:pt x="236" y="194"/>
                        </a:lnTo>
                        <a:lnTo>
                          <a:pt x="225" y="206"/>
                        </a:lnTo>
                        <a:lnTo>
                          <a:pt x="215" y="215"/>
                        </a:lnTo>
                        <a:lnTo>
                          <a:pt x="204" y="225"/>
                        </a:lnTo>
                        <a:lnTo>
                          <a:pt x="194" y="236"/>
                        </a:lnTo>
                        <a:lnTo>
                          <a:pt x="191" y="239"/>
                        </a:lnTo>
                        <a:lnTo>
                          <a:pt x="190" y="242"/>
                        </a:lnTo>
                        <a:lnTo>
                          <a:pt x="191" y="246"/>
                        </a:lnTo>
                        <a:lnTo>
                          <a:pt x="194" y="249"/>
                        </a:lnTo>
                        <a:lnTo>
                          <a:pt x="197" y="252"/>
                        </a:lnTo>
                        <a:lnTo>
                          <a:pt x="201" y="253"/>
                        </a:lnTo>
                        <a:lnTo>
                          <a:pt x="205" y="252"/>
                        </a:lnTo>
                        <a:lnTo>
                          <a:pt x="209" y="249"/>
                        </a:lnTo>
                        <a:lnTo>
                          <a:pt x="232" y="234"/>
                        </a:lnTo>
                        <a:lnTo>
                          <a:pt x="251" y="215"/>
                        </a:lnTo>
                        <a:lnTo>
                          <a:pt x="267" y="192"/>
                        </a:lnTo>
                        <a:lnTo>
                          <a:pt x="278" y="168"/>
                        </a:lnTo>
                        <a:lnTo>
                          <a:pt x="282" y="141"/>
                        </a:lnTo>
                        <a:lnTo>
                          <a:pt x="279" y="116"/>
                        </a:lnTo>
                        <a:lnTo>
                          <a:pt x="270" y="92"/>
                        </a:lnTo>
                        <a:lnTo>
                          <a:pt x="251" y="70"/>
                        </a:lnTo>
                        <a:lnTo>
                          <a:pt x="237" y="59"/>
                        </a:lnTo>
                        <a:lnTo>
                          <a:pt x="221" y="48"/>
                        </a:lnTo>
                        <a:lnTo>
                          <a:pt x="202" y="39"/>
                        </a:lnTo>
                        <a:lnTo>
                          <a:pt x="183" y="31"/>
                        </a:lnTo>
                        <a:lnTo>
                          <a:pt x="163" y="24"/>
                        </a:lnTo>
                        <a:lnTo>
                          <a:pt x="142" y="18"/>
                        </a:lnTo>
                        <a:lnTo>
                          <a:pt x="122" y="13"/>
                        </a:lnTo>
                        <a:lnTo>
                          <a:pt x="101" y="8"/>
                        </a:lnTo>
                        <a:lnTo>
                          <a:pt x="82" y="5"/>
                        </a:lnTo>
                        <a:lnTo>
                          <a:pt x="63" y="2"/>
                        </a:lnTo>
                        <a:lnTo>
                          <a:pt x="47" y="0"/>
                        </a:lnTo>
                        <a:lnTo>
                          <a:pt x="32" y="0"/>
                        </a:lnTo>
                        <a:lnTo>
                          <a:pt x="19" y="0"/>
                        </a:lnTo>
                        <a:lnTo>
                          <a:pt x="10" y="1"/>
                        </a:lnTo>
                        <a:lnTo>
                          <a:pt x="4" y="4"/>
                        </a:lnTo>
                        <a:lnTo>
                          <a:pt x="0" y="6"/>
                        </a:lnTo>
                        <a:lnTo>
                          <a:pt x="12" y="8"/>
                        </a:lnTo>
                        <a:lnTo>
                          <a:pt x="25" y="9"/>
                        </a:lnTo>
                        <a:lnTo>
                          <a:pt x="38" y="12"/>
                        </a:lnTo>
                        <a:lnTo>
                          <a:pt x="52" y="14"/>
                        </a:lnTo>
                        <a:lnTo>
                          <a:pt x="67" y="16"/>
                        </a:lnTo>
                        <a:lnTo>
                          <a:pt x="82" y="18"/>
                        </a:lnTo>
                        <a:lnTo>
                          <a:pt x="97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5"/>
                        </a:lnTo>
                        <a:lnTo>
                          <a:pt x="162" y="40"/>
                        </a:lnTo>
                        <a:lnTo>
                          <a:pt x="177" y="46"/>
                        </a:lnTo>
                        <a:lnTo>
                          <a:pt x="192" y="53"/>
                        </a:lnTo>
                        <a:lnTo>
                          <a:pt x="208" y="60"/>
                        </a:lnTo>
                        <a:lnTo>
                          <a:pt x="222" y="69"/>
                        </a:lnTo>
                        <a:lnTo>
                          <a:pt x="235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9" name="Freeform 1234"/>
                  <p:cNvSpPr>
                    <a:spLocks/>
                  </p:cNvSpPr>
                  <p:nvPr/>
                </p:nvSpPr>
                <p:spPr bwMode="auto">
                  <a:xfrm>
                    <a:off x="5030" y="2680"/>
                    <a:ext cx="40" cy="54"/>
                  </a:xfrm>
                  <a:custGeom>
                    <a:avLst/>
                    <a:gdLst>
                      <a:gd name="T0" fmla="*/ 0 w 115"/>
                      <a:gd name="T1" fmla="*/ 0 h 236"/>
                      <a:gd name="T2" fmla="*/ 0 w 115"/>
                      <a:gd name="T3" fmla="*/ 0 h 236"/>
                      <a:gd name="T4" fmla="*/ 0 w 115"/>
                      <a:gd name="T5" fmla="*/ 0 h 236"/>
                      <a:gd name="T6" fmla="*/ 0 w 115"/>
                      <a:gd name="T7" fmla="*/ 0 h 236"/>
                      <a:gd name="T8" fmla="*/ 0 w 115"/>
                      <a:gd name="T9" fmla="*/ 0 h 236"/>
                      <a:gd name="T10" fmla="*/ 0 w 115"/>
                      <a:gd name="T11" fmla="*/ 0 h 236"/>
                      <a:gd name="T12" fmla="*/ 0 w 115"/>
                      <a:gd name="T13" fmla="*/ 0 h 236"/>
                      <a:gd name="T14" fmla="*/ 0 w 115"/>
                      <a:gd name="T15" fmla="*/ 0 h 236"/>
                      <a:gd name="T16" fmla="*/ 0 w 115"/>
                      <a:gd name="T17" fmla="*/ 0 h 236"/>
                      <a:gd name="T18" fmla="*/ 0 w 115"/>
                      <a:gd name="T19" fmla="*/ 0 h 236"/>
                      <a:gd name="T20" fmla="*/ 0 w 115"/>
                      <a:gd name="T21" fmla="*/ 0 h 236"/>
                      <a:gd name="T22" fmla="*/ 0 w 115"/>
                      <a:gd name="T23" fmla="*/ 0 h 236"/>
                      <a:gd name="T24" fmla="*/ 0 w 115"/>
                      <a:gd name="T25" fmla="*/ 0 h 236"/>
                      <a:gd name="T26" fmla="*/ 0 w 115"/>
                      <a:gd name="T27" fmla="*/ 0 h 236"/>
                      <a:gd name="T28" fmla="*/ 0 w 115"/>
                      <a:gd name="T29" fmla="*/ 0 h 236"/>
                      <a:gd name="T30" fmla="*/ 0 w 115"/>
                      <a:gd name="T31" fmla="*/ 0 h 236"/>
                      <a:gd name="T32" fmla="*/ 0 w 115"/>
                      <a:gd name="T33" fmla="*/ 0 h 236"/>
                      <a:gd name="T34" fmla="*/ 0 w 115"/>
                      <a:gd name="T35" fmla="*/ 0 h 236"/>
                      <a:gd name="T36" fmla="*/ 0 w 115"/>
                      <a:gd name="T37" fmla="*/ 0 h 236"/>
                      <a:gd name="T38" fmla="*/ 0 w 115"/>
                      <a:gd name="T39" fmla="*/ 0 h 236"/>
                      <a:gd name="T40" fmla="*/ 0 w 115"/>
                      <a:gd name="T41" fmla="*/ 0 h 236"/>
                      <a:gd name="T42" fmla="*/ 0 w 115"/>
                      <a:gd name="T43" fmla="*/ 0 h 236"/>
                      <a:gd name="T44" fmla="*/ 0 w 115"/>
                      <a:gd name="T45" fmla="*/ 0 h 236"/>
                      <a:gd name="T46" fmla="*/ 0 w 115"/>
                      <a:gd name="T47" fmla="*/ 0 h 236"/>
                      <a:gd name="T48" fmla="*/ 0 w 115"/>
                      <a:gd name="T49" fmla="*/ 0 h 236"/>
                      <a:gd name="T50" fmla="*/ 0 w 115"/>
                      <a:gd name="T51" fmla="*/ 0 h 236"/>
                      <a:gd name="T52" fmla="*/ 0 w 115"/>
                      <a:gd name="T53" fmla="*/ 0 h 236"/>
                      <a:gd name="T54" fmla="*/ 0 w 115"/>
                      <a:gd name="T55" fmla="*/ 0 h 236"/>
                      <a:gd name="T56" fmla="*/ 0 w 115"/>
                      <a:gd name="T57" fmla="*/ 0 h 236"/>
                      <a:gd name="T58" fmla="*/ 0 w 115"/>
                      <a:gd name="T59" fmla="*/ 0 h 236"/>
                      <a:gd name="T60" fmla="*/ 0 w 115"/>
                      <a:gd name="T61" fmla="*/ 0 h 236"/>
                      <a:gd name="T62" fmla="*/ 0 w 115"/>
                      <a:gd name="T63" fmla="*/ 0 h 236"/>
                      <a:gd name="T64" fmla="*/ 0 w 115"/>
                      <a:gd name="T65" fmla="*/ 0 h 236"/>
                      <a:gd name="T66" fmla="*/ 0 w 115"/>
                      <a:gd name="T67" fmla="*/ 0 h 236"/>
                      <a:gd name="T68" fmla="*/ 0 w 115"/>
                      <a:gd name="T69" fmla="*/ 0 h 236"/>
                      <a:gd name="T70" fmla="*/ 0 w 115"/>
                      <a:gd name="T71" fmla="*/ 0 h 236"/>
                      <a:gd name="T72" fmla="*/ 0 w 115"/>
                      <a:gd name="T73" fmla="*/ 0 h 236"/>
                      <a:gd name="T74" fmla="*/ 0 w 115"/>
                      <a:gd name="T75" fmla="*/ 0 h 236"/>
                      <a:gd name="T76" fmla="*/ 0 w 115"/>
                      <a:gd name="T77" fmla="*/ 0 h 236"/>
                      <a:gd name="T78" fmla="*/ 0 w 115"/>
                      <a:gd name="T79" fmla="*/ 0 h 236"/>
                      <a:gd name="T80" fmla="*/ 0 w 115"/>
                      <a:gd name="T81" fmla="*/ 0 h 2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15"/>
                      <a:gd name="T124" fmla="*/ 0 h 236"/>
                      <a:gd name="T125" fmla="*/ 115 w 115"/>
                      <a:gd name="T126" fmla="*/ 236 h 2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15" h="236">
                        <a:moveTo>
                          <a:pt x="0" y="128"/>
                        </a:moveTo>
                        <a:lnTo>
                          <a:pt x="0" y="148"/>
                        </a:lnTo>
                        <a:lnTo>
                          <a:pt x="5" y="166"/>
                        </a:lnTo>
                        <a:lnTo>
                          <a:pt x="13" y="184"/>
                        </a:lnTo>
                        <a:lnTo>
                          <a:pt x="24" y="198"/>
                        </a:lnTo>
                        <a:lnTo>
                          <a:pt x="39" y="211"/>
                        </a:lnTo>
                        <a:lnTo>
                          <a:pt x="55" y="223"/>
                        </a:lnTo>
                        <a:lnTo>
                          <a:pt x="74" y="231"/>
                        </a:lnTo>
                        <a:lnTo>
                          <a:pt x="92" y="235"/>
                        </a:lnTo>
                        <a:lnTo>
                          <a:pt x="98" y="236"/>
                        </a:lnTo>
                        <a:lnTo>
                          <a:pt x="104" y="234"/>
                        </a:lnTo>
                        <a:lnTo>
                          <a:pt x="109" y="231"/>
                        </a:lnTo>
                        <a:lnTo>
                          <a:pt x="111" y="226"/>
                        </a:lnTo>
                        <a:lnTo>
                          <a:pt x="111" y="220"/>
                        </a:lnTo>
                        <a:lnTo>
                          <a:pt x="110" y="215"/>
                        </a:lnTo>
                        <a:lnTo>
                          <a:pt x="107" y="210"/>
                        </a:lnTo>
                        <a:lnTo>
                          <a:pt x="101" y="208"/>
                        </a:lnTo>
                        <a:lnTo>
                          <a:pt x="82" y="201"/>
                        </a:lnTo>
                        <a:lnTo>
                          <a:pt x="64" y="192"/>
                        </a:lnTo>
                        <a:lnTo>
                          <a:pt x="50" y="179"/>
                        </a:lnTo>
                        <a:lnTo>
                          <a:pt x="40" y="165"/>
                        </a:lnTo>
                        <a:lnTo>
                          <a:pt x="33" y="148"/>
                        </a:lnTo>
                        <a:lnTo>
                          <a:pt x="29" y="130"/>
                        </a:lnTo>
                        <a:lnTo>
                          <a:pt x="29" y="110"/>
                        </a:lnTo>
                        <a:lnTo>
                          <a:pt x="35" y="89"/>
                        </a:lnTo>
                        <a:lnTo>
                          <a:pt x="43" y="74"/>
                        </a:lnTo>
                        <a:lnTo>
                          <a:pt x="56" y="60"/>
                        </a:lnTo>
                        <a:lnTo>
                          <a:pt x="70" y="46"/>
                        </a:lnTo>
                        <a:lnTo>
                          <a:pt x="85" y="33"/>
                        </a:lnTo>
                        <a:lnTo>
                          <a:pt x="98" y="23"/>
                        </a:lnTo>
                        <a:lnTo>
                          <a:pt x="109" y="12"/>
                        </a:lnTo>
                        <a:lnTo>
                          <a:pt x="115" y="6"/>
                        </a:lnTo>
                        <a:lnTo>
                          <a:pt x="115" y="0"/>
                        </a:lnTo>
                        <a:lnTo>
                          <a:pt x="102" y="4"/>
                        </a:lnTo>
                        <a:lnTo>
                          <a:pt x="85" y="12"/>
                        </a:lnTo>
                        <a:lnTo>
                          <a:pt x="68" y="26"/>
                        </a:lnTo>
                        <a:lnTo>
                          <a:pt x="49" y="42"/>
                        </a:lnTo>
                        <a:lnTo>
                          <a:pt x="32" y="61"/>
                        </a:lnTo>
                        <a:lnTo>
                          <a:pt x="17" y="82"/>
                        </a:lnTo>
                        <a:lnTo>
                          <a:pt x="6" y="105"/>
                        </a:lnTo>
                        <a:lnTo>
                          <a:pt x="0" y="1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0" name="Freeform 1235"/>
                  <p:cNvSpPr>
                    <a:spLocks/>
                  </p:cNvSpPr>
                  <p:nvPr/>
                </p:nvSpPr>
                <p:spPr bwMode="auto">
                  <a:xfrm>
                    <a:off x="5311" y="2643"/>
                    <a:ext cx="87" cy="73"/>
                  </a:xfrm>
                  <a:custGeom>
                    <a:avLst/>
                    <a:gdLst>
                      <a:gd name="T0" fmla="*/ 0 w 245"/>
                      <a:gd name="T1" fmla="*/ 0 h 310"/>
                      <a:gd name="T2" fmla="*/ 0 w 245"/>
                      <a:gd name="T3" fmla="*/ 0 h 310"/>
                      <a:gd name="T4" fmla="*/ 0 w 245"/>
                      <a:gd name="T5" fmla="*/ 0 h 310"/>
                      <a:gd name="T6" fmla="*/ 0 w 245"/>
                      <a:gd name="T7" fmla="*/ 0 h 310"/>
                      <a:gd name="T8" fmla="*/ 0 w 245"/>
                      <a:gd name="T9" fmla="*/ 0 h 310"/>
                      <a:gd name="T10" fmla="*/ 0 w 245"/>
                      <a:gd name="T11" fmla="*/ 0 h 310"/>
                      <a:gd name="T12" fmla="*/ 0 w 245"/>
                      <a:gd name="T13" fmla="*/ 0 h 310"/>
                      <a:gd name="T14" fmla="*/ 0 w 245"/>
                      <a:gd name="T15" fmla="*/ 0 h 310"/>
                      <a:gd name="T16" fmla="*/ 0 w 245"/>
                      <a:gd name="T17" fmla="*/ 0 h 310"/>
                      <a:gd name="T18" fmla="*/ 0 w 245"/>
                      <a:gd name="T19" fmla="*/ 0 h 310"/>
                      <a:gd name="T20" fmla="*/ 0 w 245"/>
                      <a:gd name="T21" fmla="*/ 0 h 310"/>
                      <a:gd name="T22" fmla="*/ 0 w 245"/>
                      <a:gd name="T23" fmla="*/ 0 h 310"/>
                      <a:gd name="T24" fmla="*/ 0 w 245"/>
                      <a:gd name="T25" fmla="*/ 0 h 310"/>
                      <a:gd name="T26" fmla="*/ 0 w 245"/>
                      <a:gd name="T27" fmla="*/ 0 h 310"/>
                      <a:gd name="T28" fmla="*/ 0 w 245"/>
                      <a:gd name="T29" fmla="*/ 0 h 310"/>
                      <a:gd name="T30" fmla="*/ 0 w 245"/>
                      <a:gd name="T31" fmla="*/ 0 h 310"/>
                      <a:gd name="T32" fmla="*/ 0 w 245"/>
                      <a:gd name="T33" fmla="*/ 0 h 310"/>
                      <a:gd name="T34" fmla="*/ 0 w 245"/>
                      <a:gd name="T35" fmla="*/ 0 h 310"/>
                      <a:gd name="T36" fmla="*/ 0 w 245"/>
                      <a:gd name="T37" fmla="*/ 0 h 310"/>
                      <a:gd name="T38" fmla="*/ 0 w 245"/>
                      <a:gd name="T39" fmla="*/ 0 h 310"/>
                      <a:gd name="T40" fmla="*/ 0 w 245"/>
                      <a:gd name="T41" fmla="*/ 0 h 310"/>
                      <a:gd name="T42" fmla="*/ 0 w 245"/>
                      <a:gd name="T43" fmla="*/ 0 h 310"/>
                      <a:gd name="T44" fmla="*/ 0 w 245"/>
                      <a:gd name="T45" fmla="*/ 0 h 310"/>
                      <a:gd name="T46" fmla="*/ 0 w 245"/>
                      <a:gd name="T47" fmla="*/ 0 h 310"/>
                      <a:gd name="T48" fmla="*/ 0 w 245"/>
                      <a:gd name="T49" fmla="*/ 0 h 310"/>
                      <a:gd name="T50" fmla="*/ 0 w 245"/>
                      <a:gd name="T51" fmla="*/ 0 h 310"/>
                      <a:gd name="T52" fmla="*/ 0 w 245"/>
                      <a:gd name="T53" fmla="*/ 0 h 310"/>
                      <a:gd name="T54" fmla="*/ 0 w 245"/>
                      <a:gd name="T55" fmla="*/ 0 h 310"/>
                      <a:gd name="T56" fmla="*/ 0 w 245"/>
                      <a:gd name="T57" fmla="*/ 0 h 310"/>
                      <a:gd name="T58" fmla="*/ 0 w 245"/>
                      <a:gd name="T59" fmla="*/ 0 h 310"/>
                      <a:gd name="T60" fmla="*/ 0 w 245"/>
                      <a:gd name="T61" fmla="*/ 0 h 310"/>
                      <a:gd name="T62" fmla="*/ 0 w 245"/>
                      <a:gd name="T63" fmla="*/ 0 h 310"/>
                      <a:gd name="T64" fmla="*/ 0 w 245"/>
                      <a:gd name="T65" fmla="*/ 0 h 310"/>
                      <a:gd name="T66" fmla="*/ 0 w 245"/>
                      <a:gd name="T67" fmla="*/ 0 h 310"/>
                      <a:gd name="T68" fmla="*/ 0 w 245"/>
                      <a:gd name="T69" fmla="*/ 0 h 310"/>
                      <a:gd name="T70" fmla="*/ 0 w 245"/>
                      <a:gd name="T71" fmla="*/ 0 h 310"/>
                      <a:gd name="T72" fmla="*/ 0 w 245"/>
                      <a:gd name="T73" fmla="*/ 0 h 310"/>
                      <a:gd name="T74" fmla="*/ 0 w 245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245"/>
                      <a:gd name="T115" fmla="*/ 0 h 310"/>
                      <a:gd name="T116" fmla="*/ 245 w 245"/>
                      <a:gd name="T117" fmla="*/ 310 h 310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245" h="310">
                        <a:moveTo>
                          <a:pt x="200" y="116"/>
                        </a:moveTo>
                        <a:lnTo>
                          <a:pt x="208" y="124"/>
                        </a:lnTo>
                        <a:lnTo>
                          <a:pt x="214" y="133"/>
                        </a:lnTo>
                        <a:lnTo>
                          <a:pt x="220" y="144"/>
                        </a:lnTo>
                        <a:lnTo>
                          <a:pt x="223" y="154"/>
                        </a:lnTo>
                        <a:lnTo>
                          <a:pt x="226" y="164"/>
                        </a:lnTo>
                        <a:lnTo>
                          <a:pt x="224" y="176"/>
                        </a:lnTo>
                        <a:lnTo>
                          <a:pt x="222" y="187"/>
                        </a:lnTo>
                        <a:lnTo>
                          <a:pt x="216" y="198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9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2" y="264"/>
                        </a:lnTo>
                        <a:lnTo>
                          <a:pt x="132" y="275"/>
                        </a:lnTo>
                        <a:lnTo>
                          <a:pt x="128" y="278"/>
                        </a:lnTo>
                        <a:lnTo>
                          <a:pt x="126" y="283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2" y="306"/>
                        </a:lnTo>
                        <a:lnTo>
                          <a:pt x="126" y="309"/>
                        </a:lnTo>
                        <a:lnTo>
                          <a:pt x="131" y="310"/>
                        </a:lnTo>
                        <a:lnTo>
                          <a:pt x="135" y="310"/>
                        </a:lnTo>
                        <a:lnTo>
                          <a:pt x="139" y="309"/>
                        </a:lnTo>
                        <a:lnTo>
                          <a:pt x="142" y="306"/>
                        </a:lnTo>
                        <a:lnTo>
                          <a:pt x="154" y="292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20" y="233"/>
                        </a:lnTo>
                        <a:lnTo>
                          <a:pt x="230" y="219"/>
                        </a:lnTo>
                        <a:lnTo>
                          <a:pt x="238" y="204"/>
                        </a:lnTo>
                        <a:lnTo>
                          <a:pt x="244" y="186"/>
                        </a:lnTo>
                        <a:lnTo>
                          <a:pt x="245" y="169"/>
                        </a:lnTo>
                        <a:lnTo>
                          <a:pt x="243" y="152"/>
                        </a:lnTo>
                        <a:lnTo>
                          <a:pt x="237" y="134"/>
                        </a:lnTo>
                        <a:lnTo>
                          <a:pt x="228" y="119"/>
                        </a:lnTo>
                        <a:lnTo>
                          <a:pt x="217" y="105"/>
                        </a:lnTo>
                        <a:lnTo>
                          <a:pt x="203" y="93"/>
                        </a:lnTo>
                        <a:lnTo>
                          <a:pt x="188" y="83"/>
                        </a:lnTo>
                        <a:lnTo>
                          <a:pt x="176" y="76"/>
                        </a:lnTo>
                        <a:lnTo>
                          <a:pt x="163" y="69"/>
                        </a:lnTo>
                        <a:lnTo>
                          <a:pt x="151" y="61"/>
                        </a:lnTo>
                        <a:lnTo>
                          <a:pt x="136" y="54"/>
                        </a:lnTo>
                        <a:lnTo>
                          <a:pt x="122" y="46"/>
                        </a:lnTo>
                        <a:lnTo>
                          <a:pt x="107" y="39"/>
                        </a:lnTo>
                        <a:lnTo>
                          <a:pt x="93" y="31"/>
                        </a:lnTo>
                        <a:lnTo>
                          <a:pt x="79" y="24"/>
                        </a:lnTo>
                        <a:lnTo>
                          <a:pt x="66" y="18"/>
                        </a:lnTo>
                        <a:lnTo>
                          <a:pt x="53" y="13"/>
                        </a:lnTo>
                        <a:lnTo>
                          <a:pt x="40" y="8"/>
                        </a:lnTo>
                        <a:lnTo>
                          <a:pt x="30" y="5"/>
                        </a:lnTo>
                        <a:lnTo>
                          <a:pt x="20" y="1"/>
                        </a:lnTo>
                        <a:lnTo>
                          <a:pt x="12" y="0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lnTo>
                          <a:pt x="11" y="8"/>
                        </a:lnTo>
                        <a:lnTo>
                          <a:pt x="23" y="14"/>
                        </a:lnTo>
                        <a:lnTo>
                          <a:pt x="36" y="20"/>
                        </a:lnTo>
                        <a:lnTo>
                          <a:pt x="47" y="25"/>
                        </a:lnTo>
                        <a:lnTo>
                          <a:pt x="60" y="31"/>
                        </a:lnTo>
                        <a:lnTo>
                          <a:pt x="73" y="37"/>
                        </a:lnTo>
                        <a:lnTo>
                          <a:pt x="86" y="44"/>
                        </a:lnTo>
                        <a:lnTo>
                          <a:pt x="99" y="51"/>
                        </a:lnTo>
                        <a:lnTo>
                          <a:pt x="113" y="57"/>
                        </a:lnTo>
                        <a:lnTo>
                          <a:pt x="126" y="64"/>
                        </a:lnTo>
                        <a:lnTo>
                          <a:pt x="139" y="71"/>
                        </a:lnTo>
                        <a:lnTo>
                          <a:pt x="152" y="79"/>
                        </a:lnTo>
                        <a:lnTo>
                          <a:pt x="165" y="88"/>
                        </a:lnTo>
                        <a:lnTo>
                          <a:pt x="176" y="96"/>
                        </a:lnTo>
                        <a:lnTo>
                          <a:pt x="188" y="106"/>
                        </a:lnTo>
                        <a:lnTo>
                          <a:pt x="200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38" name="Picture 1236" descr="access_point_stylized_gray_smal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2" y="3642"/>
                  <a:ext cx="43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5" name="Line 1237"/>
              <p:cNvSpPr>
                <a:spLocks noChangeShapeType="1"/>
              </p:cNvSpPr>
              <p:nvPr/>
            </p:nvSpPr>
            <p:spPr bwMode="auto">
              <a:xfrm rot="5400000" flipV="1">
                <a:off x="5034" y="3427"/>
                <a:ext cx="2" cy="5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6" name="Group 1238"/>
              <p:cNvGrpSpPr>
                <a:grpSpLocks/>
              </p:cNvGrpSpPr>
              <p:nvPr/>
            </p:nvGrpSpPr>
            <p:grpSpPr bwMode="auto">
              <a:xfrm flipH="1">
                <a:off x="3638" y="2856"/>
                <a:ext cx="261" cy="235"/>
                <a:chOff x="2839" y="3501"/>
                <a:chExt cx="755" cy="803"/>
              </a:xfrm>
            </p:grpSpPr>
            <p:pic>
              <p:nvPicPr>
                <p:cNvPr id="235" name="Picture 123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6" name="Freeform 1240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57" name="Group 1241"/>
              <p:cNvGrpSpPr>
                <a:grpSpLocks/>
              </p:cNvGrpSpPr>
              <p:nvPr/>
            </p:nvGrpSpPr>
            <p:grpSpPr bwMode="auto">
              <a:xfrm flipH="1">
                <a:off x="3438" y="3121"/>
                <a:ext cx="304" cy="256"/>
                <a:chOff x="2839" y="3501"/>
                <a:chExt cx="755" cy="803"/>
              </a:xfrm>
            </p:grpSpPr>
            <p:pic>
              <p:nvPicPr>
                <p:cNvPr id="233" name="Picture 124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4" name="Freeform 1243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58" name="Group 1244"/>
              <p:cNvGrpSpPr>
                <a:grpSpLocks/>
              </p:cNvGrpSpPr>
              <p:nvPr/>
            </p:nvGrpSpPr>
            <p:grpSpPr bwMode="auto">
              <a:xfrm flipH="1">
                <a:off x="3739" y="3311"/>
                <a:ext cx="269" cy="220"/>
                <a:chOff x="2839" y="3501"/>
                <a:chExt cx="755" cy="803"/>
              </a:xfrm>
            </p:grpSpPr>
            <p:pic>
              <p:nvPicPr>
                <p:cNvPr id="231" name="Picture 12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2" name="Freeform 1246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59" name="Group 1247"/>
              <p:cNvGrpSpPr>
                <a:grpSpLocks/>
              </p:cNvGrpSpPr>
              <p:nvPr/>
            </p:nvGrpSpPr>
            <p:grpSpPr bwMode="auto">
              <a:xfrm>
                <a:off x="4126" y="3300"/>
                <a:ext cx="269" cy="221"/>
                <a:chOff x="2839" y="3501"/>
                <a:chExt cx="755" cy="803"/>
              </a:xfrm>
            </p:grpSpPr>
            <p:pic>
              <p:nvPicPr>
                <p:cNvPr id="229" name="Picture 124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0" name="Freeform 1249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pic>
            <p:nvPicPr>
              <p:cNvPr id="60" name="Picture 1250" descr="car_icon_small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5" y="1084"/>
                <a:ext cx="53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1" name="Group 1251"/>
              <p:cNvGrpSpPr>
                <a:grpSpLocks/>
              </p:cNvGrpSpPr>
              <p:nvPr/>
            </p:nvGrpSpPr>
            <p:grpSpPr bwMode="auto">
              <a:xfrm>
                <a:off x="3536" y="974"/>
                <a:ext cx="262" cy="243"/>
                <a:chOff x="2751" y="1851"/>
                <a:chExt cx="462" cy="478"/>
              </a:xfrm>
            </p:grpSpPr>
            <p:pic>
              <p:nvPicPr>
                <p:cNvPr id="227" name="Picture 1252" descr="iphone_stylized_small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1922"/>
                  <a:ext cx="15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28" name="Picture 1253" descr="antenna_radiation_stylized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1" y="1851"/>
                  <a:ext cx="462" cy="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2" name="Group 1254"/>
              <p:cNvGrpSpPr>
                <a:grpSpLocks/>
              </p:cNvGrpSpPr>
              <p:nvPr/>
            </p:nvGrpSpPr>
            <p:grpSpPr bwMode="auto">
              <a:xfrm>
                <a:off x="5191" y="3151"/>
                <a:ext cx="143" cy="303"/>
                <a:chOff x="4140" y="429"/>
                <a:chExt cx="1425" cy="2396"/>
              </a:xfrm>
            </p:grpSpPr>
            <p:sp>
              <p:nvSpPr>
                <p:cNvPr id="195" name="Freeform 1255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7 w 354"/>
                    <a:gd name="T1" fmla="*/ 0 h 2742"/>
                    <a:gd name="T2" fmla="*/ 38 w 354"/>
                    <a:gd name="T3" fmla="*/ 55 h 2742"/>
                    <a:gd name="T4" fmla="*/ 37 w 354"/>
                    <a:gd name="T5" fmla="*/ 425 h 2742"/>
                    <a:gd name="T6" fmla="*/ 0 w 354"/>
                    <a:gd name="T7" fmla="*/ 445 h 2742"/>
                    <a:gd name="T8" fmla="*/ 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6" name="Rectangle 1256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Freeform 1257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23 w 211"/>
                    <a:gd name="T3" fmla="*/ 36 h 2537"/>
                    <a:gd name="T4" fmla="*/ 2 w 211"/>
                    <a:gd name="T5" fmla="*/ 405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8" name="Freeform 1258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36 w 328"/>
                    <a:gd name="T3" fmla="*/ 21 h 226"/>
                    <a:gd name="T4" fmla="*/ 36 w 328"/>
                    <a:gd name="T5" fmla="*/ 38 h 226"/>
                    <a:gd name="T6" fmla="*/ 0 w 328"/>
                    <a:gd name="T7" fmla="*/ 1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9" name="Rectangle 1259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0" name="Group 1260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25" name="AutoShape 1261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" name="AutoShape 1262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1" name="Rectangle 1263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2" name="Group 1264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23" name="AutoShape 1265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4" name="AutoShape 1266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3" name="Rectangle 1267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268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5" name="Group 1269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21" name="AutoShape 1270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" name="AutoShape 1271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" name="Freeform 1272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36 w 328"/>
                    <a:gd name="T3" fmla="*/ 20 h 226"/>
                    <a:gd name="T4" fmla="*/ 36 w 328"/>
                    <a:gd name="T5" fmla="*/ 36 h 226"/>
                    <a:gd name="T6" fmla="*/ 0 w 328"/>
                    <a:gd name="T7" fmla="*/ 1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07" name="Group 1273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9" name="AutoShape 1274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0" name="AutoShape 1275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8" name="Rectangle 1276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" name="Freeform 1277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32 w 296"/>
                    <a:gd name="T3" fmla="*/ 22 h 256"/>
                    <a:gd name="T4" fmla="*/ 32 w 296"/>
                    <a:gd name="T5" fmla="*/ 41 h 256"/>
                    <a:gd name="T6" fmla="*/ 0 w 296"/>
                    <a:gd name="T7" fmla="*/ 15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" name="Freeform 1278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34 w 304"/>
                    <a:gd name="T3" fmla="*/ 27 h 288"/>
                    <a:gd name="T4" fmla="*/ 31 w 304"/>
                    <a:gd name="T5" fmla="*/ 47 h 288"/>
                    <a:gd name="T6" fmla="*/ 2 w 304"/>
                    <a:gd name="T7" fmla="*/ 2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" name="Oval 1279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Freeform 1280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18 h 240"/>
                    <a:gd name="T2" fmla="*/ 2 w 306"/>
                    <a:gd name="T3" fmla="*/ 40 h 240"/>
                    <a:gd name="T4" fmla="*/ 34 w 306"/>
                    <a:gd name="T5" fmla="*/ 18 h 240"/>
                    <a:gd name="T6" fmla="*/ 32 w 306"/>
                    <a:gd name="T7" fmla="*/ 0 h 240"/>
                    <a:gd name="T8" fmla="*/ 0 w 306"/>
                    <a:gd name="T9" fmla="*/ 1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3" name="AutoShape 1281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" name="AutoShape 1282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" name="Oval 1283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" name="Oval 1284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>
                    <a:solidFill>
                      <a:srgbClr val="FF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17" name="Oval 1285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Rectangle 1286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1287"/>
              <p:cNvGrpSpPr>
                <a:grpSpLocks/>
              </p:cNvGrpSpPr>
              <p:nvPr/>
            </p:nvGrpSpPr>
            <p:grpSpPr bwMode="auto">
              <a:xfrm>
                <a:off x="4992" y="3341"/>
                <a:ext cx="143" cy="303"/>
                <a:chOff x="4140" y="429"/>
                <a:chExt cx="1425" cy="2396"/>
              </a:xfrm>
            </p:grpSpPr>
            <p:sp>
              <p:nvSpPr>
                <p:cNvPr id="163" name="Freeform 1288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7 w 354"/>
                    <a:gd name="T1" fmla="*/ 0 h 2742"/>
                    <a:gd name="T2" fmla="*/ 38 w 354"/>
                    <a:gd name="T3" fmla="*/ 55 h 2742"/>
                    <a:gd name="T4" fmla="*/ 37 w 354"/>
                    <a:gd name="T5" fmla="*/ 425 h 2742"/>
                    <a:gd name="T6" fmla="*/ 0 w 354"/>
                    <a:gd name="T7" fmla="*/ 445 h 2742"/>
                    <a:gd name="T8" fmla="*/ 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" name="Rectangle 1289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Freeform 1290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23 w 211"/>
                    <a:gd name="T3" fmla="*/ 36 h 2537"/>
                    <a:gd name="T4" fmla="*/ 2 w 211"/>
                    <a:gd name="T5" fmla="*/ 405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6" name="Freeform 1291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36 w 328"/>
                    <a:gd name="T3" fmla="*/ 21 h 226"/>
                    <a:gd name="T4" fmla="*/ 36 w 328"/>
                    <a:gd name="T5" fmla="*/ 38 h 226"/>
                    <a:gd name="T6" fmla="*/ 0 w 328"/>
                    <a:gd name="T7" fmla="*/ 1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7" name="Rectangle 1292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8" name="Group 1293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193" name="AutoShape 1294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" name="AutoShape 1295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9" name="Rectangle 1296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0" name="Group 1297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191" name="AutoShape 1298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AutoShape 1299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" name="Rectangle 1300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1301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3" name="Group 1302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189" name="AutoShape 1303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AutoShape 1304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" name="Freeform 1305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36 w 328"/>
                    <a:gd name="T3" fmla="*/ 20 h 226"/>
                    <a:gd name="T4" fmla="*/ 36 w 328"/>
                    <a:gd name="T5" fmla="*/ 36 h 226"/>
                    <a:gd name="T6" fmla="*/ 0 w 328"/>
                    <a:gd name="T7" fmla="*/ 1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5" name="Group 1306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187" name="AutoShape 130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" name="AutoShape 130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6" name="Rectangle 1309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Freeform 1310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32 w 296"/>
                    <a:gd name="T3" fmla="*/ 22 h 256"/>
                    <a:gd name="T4" fmla="*/ 32 w 296"/>
                    <a:gd name="T5" fmla="*/ 41 h 256"/>
                    <a:gd name="T6" fmla="*/ 0 w 296"/>
                    <a:gd name="T7" fmla="*/ 15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8" name="Freeform 1311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34 w 304"/>
                    <a:gd name="T3" fmla="*/ 27 h 288"/>
                    <a:gd name="T4" fmla="*/ 31 w 304"/>
                    <a:gd name="T5" fmla="*/ 47 h 288"/>
                    <a:gd name="T6" fmla="*/ 2 w 304"/>
                    <a:gd name="T7" fmla="*/ 2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9" name="Oval 1312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" name="Freeform 1313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18 h 240"/>
                    <a:gd name="T2" fmla="*/ 2 w 306"/>
                    <a:gd name="T3" fmla="*/ 40 h 240"/>
                    <a:gd name="T4" fmla="*/ 34 w 306"/>
                    <a:gd name="T5" fmla="*/ 18 h 240"/>
                    <a:gd name="T6" fmla="*/ 32 w 306"/>
                    <a:gd name="T7" fmla="*/ 0 h 240"/>
                    <a:gd name="T8" fmla="*/ 0 w 306"/>
                    <a:gd name="T9" fmla="*/ 1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1" name="AutoShape 1314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2" name="AutoShape 1315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Oval 1316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Oval 1317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>
                    <a:solidFill>
                      <a:srgbClr val="FF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85" name="Oval 1318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Rectangle 1319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1320"/>
              <p:cNvGrpSpPr>
                <a:grpSpLocks/>
              </p:cNvGrpSpPr>
              <p:nvPr/>
            </p:nvGrpSpPr>
            <p:grpSpPr bwMode="auto">
              <a:xfrm>
                <a:off x="3340" y="1287"/>
                <a:ext cx="337" cy="257"/>
                <a:chOff x="877" y="1008"/>
                <a:chExt cx="2747" cy="2591"/>
              </a:xfrm>
            </p:grpSpPr>
            <p:pic>
              <p:nvPicPr>
                <p:cNvPr id="140" name="Picture 1321" descr="antenna_stylized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1" name="Picture 1322" descr="laptop_keyboard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2" name="Freeform 1323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4 w 2982"/>
                    <a:gd name="T1" fmla="*/ 0 h 2442"/>
                    <a:gd name="T2" fmla="*/ 0 w 2982"/>
                    <a:gd name="T3" fmla="*/ 4 h 2442"/>
                    <a:gd name="T4" fmla="*/ 16 w 2982"/>
                    <a:gd name="T5" fmla="*/ 5 h 2442"/>
                    <a:gd name="T6" fmla="*/ 20 w 2982"/>
                    <a:gd name="T7" fmla="*/ 1 h 2442"/>
                    <a:gd name="T8" fmla="*/ 4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143" name="Picture 1324" descr="screen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4" name="Freeform 1325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1 w 2528"/>
                    <a:gd name="T1" fmla="*/ 0 h 455"/>
                    <a:gd name="T2" fmla="*/ 17 w 2528"/>
                    <a:gd name="T3" fmla="*/ 1 h 455"/>
                    <a:gd name="T4" fmla="*/ 16 w 2528"/>
                    <a:gd name="T5" fmla="*/ 1 h 455"/>
                    <a:gd name="T6" fmla="*/ 0 w 2528"/>
                    <a:gd name="T7" fmla="*/ 1 h 455"/>
                    <a:gd name="T8" fmla="*/ 1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5" name="Freeform 1326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4 w 702"/>
                    <a:gd name="T1" fmla="*/ 0 h 1893"/>
                    <a:gd name="T2" fmla="*/ 0 w 702"/>
                    <a:gd name="T3" fmla="*/ 4 h 1893"/>
                    <a:gd name="T4" fmla="*/ 1 w 702"/>
                    <a:gd name="T5" fmla="*/ 4 h 1893"/>
                    <a:gd name="T6" fmla="*/ 5 w 702"/>
                    <a:gd name="T7" fmla="*/ 1 h 1893"/>
                    <a:gd name="T8" fmla="*/ 4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6" name="Freeform 1327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5 w 756"/>
                    <a:gd name="T1" fmla="*/ 0 h 2184"/>
                    <a:gd name="T2" fmla="*/ 1 w 756"/>
                    <a:gd name="T3" fmla="*/ 5 h 2184"/>
                    <a:gd name="T4" fmla="*/ 0 w 756"/>
                    <a:gd name="T5" fmla="*/ 5 h 2184"/>
                    <a:gd name="T6" fmla="*/ 4 w 756"/>
                    <a:gd name="T7" fmla="*/ 1 h 2184"/>
                    <a:gd name="T8" fmla="*/ 5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7" name="Freeform 1328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1 w 2773"/>
                    <a:gd name="T1" fmla="*/ 0 h 738"/>
                    <a:gd name="T2" fmla="*/ 0 w 2773"/>
                    <a:gd name="T3" fmla="*/ 1 h 738"/>
                    <a:gd name="T4" fmla="*/ 16 w 2773"/>
                    <a:gd name="T5" fmla="*/ 2 h 738"/>
                    <a:gd name="T6" fmla="*/ 16 w 2773"/>
                    <a:gd name="T7" fmla="*/ 1 h 738"/>
                    <a:gd name="T8" fmla="*/ 1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Freeform 1329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 w 637"/>
                    <a:gd name="T1" fmla="*/ 0 h 1659"/>
                    <a:gd name="T2" fmla="*/ 12 w 637"/>
                    <a:gd name="T3" fmla="*/ 0 h 1659"/>
                    <a:gd name="T4" fmla="*/ 1 w 637"/>
                    <a:gd name="T5" fmla="*/ 59 h 1659"/>
                    <a:gd name="T6" fmla="*/ 0 w 637"/>
                    <a:gd name="T7" fmla="*/ 57 h 1659"/>
                    <a:gd name="T8" fmla="*/ 12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Freeform 1330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1 w 2216"/>
                    <a:gd name="T3" fmla="*/ 2 h 550"/>
                    <a:gd name="T4" fmla="*/ 42 w 2216"/>
                    <a:gd name="T5" fmla="*/ 20 h 550"/>
                    <a:gd name="T6" fmla="*/ 42 w 2216"/>
                    <a:gd name="T7" fmla="*/ 17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50" name="Group 1331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57" name="Freeform 1332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8" name="Freeform 1333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9" name="Freeform 1334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0" name="Freeform 1335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1" name="Freeform 1336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2" name="Freeform 1337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1" name="Freeform 1338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0 h 792"/>
                    <a:gd name="T2" fmla="*/ 9 w 990"/>
                    <a:gd name="T3" fmla="*/ 0 h 792"/>
                    <a:gd name="T4" fmla="*/ 9 w 990"/>
                    <a:gd name="T5" fmla="*/ 1 h 792"/>
                    <a:gd name="T6" fmla="*/ 0 w 990"/>
                    <a:gd name="T7" fmla="*/ 10 h 792"/>
                    <a:gd name="T8" fmla="*/ 1 w 990"/>
                    <a:gd name="T9" fmla="*/ 10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2" name="Freeform 1339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22 w 2532"/>
                    <a:gd name="T5" fmla="*/ 9 h 723"/>
                    <a:gd name="T6" fmla="*/ 22 w 2532"/>
                    <a:gd name="T7" fmla="*/ 10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" name="Freeform 1340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1 w 26"/>
                    <a:gd name="T1" fmla="*/ 1 h 147"/>
                    <a:gd name="T2" fmla="*/ 1 w 26"/>
                    <a:gd name="T3" fmla="*/ 2 h 147"/>
                    <a:gd name="T4" fmla="*/ 0 w 26"/>
                    <a:gd name="T5" fmla="*/ 2 h 147"/>
                    <a:gd name="T6" fmla="*/ 1 w 26"/>
                    <a:gd name="T7" fmla="*/ 0 h 147"/>
                    <a:gd name="T8" fmla="*/ 1 w 26"/>
                    <a:gd name="T9" fmla="*/ 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4" name="Freeform 1341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0 w 1176"/>
                    <a:gd name="T1" fmla="*/ 0 h 606"/>
                    <a:gd name="T2" fmla="*/ 0 w 1176"/>
                    <a:gd name="T3" fmla="*/ 8 h 606"/>
                    <a:gd name="T4" fmla="*/ 1 w 1176"/>
                    <a:gd name="T5" fmla="*/ 8 h 606"/>
                    <a:gd name="T6" fmla="*/ 10 w 1176"/>
                    <a:gd name="T7" fmla="*/ 1 h 606"/>
                    <a:gd name="T8" fmla="*/ 10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5" name="Freeform 1342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12 w 2532"/>
                    <a:gd name="T5" fmla="*/ 6 h 723"/>
                    <a:gd name="T6" fmla="*/ 12 w 2532"/>
                    <a:gd name="T7" fmla="*/ 6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6" name="Freeform 1343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9 h 723"/>
                    <a:gd name="T6" fmla="*/ 0 w 2532"/>
                    <a:gd name="T7" fmla="*/ 9 h 723"/>
                    <a:gd name="T8" fmla="*/ 0 w 2532"/>
                    <a:gd name="T9" fmla="*/ 1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1344"/>
              <p:cNvGrpSpPr>
                <a:grpSpLocks/>
              </p:cNvGrpSpPr>
              <p:nvPr/>
            </p:nvGrpSpPr>
            <p:grpSpPr bwMode="auto">
              <a:xfrm>
                <a:off x="4329" y="3456"/>
                <a:ext cx="299" cy="257"/>
                <a:chOff x="877" y="1008"/>
                <a:chExt cx="2747" cy="2591"/>
              </a:xfrm>
            </p:grpSpPr>
            <p:pic>
              <p:nvPicPr>
                <p:cNvPr id="117" name="Picture 1345" descr="antenna_stylized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8" name="Picture 1346" descr="laptop_keyboard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9" name="Freeform 1347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4 w 2982"/>
                    <a:gd name="T1" fmla="*/ 0 h 2442"/>
                    <a:gd name="T2" fmla="*/ 0 w 2982"/>
                    <a:gd name="T3" fmla="*/ 4 h 2442"/>
                    <a:gd name="T4" fmla="*/ 16 w 2982"/>
                    <a:gd name="T5" fmla="*/ 5 h 2442"/>
                    <a:gd name="T6" fmla="*/ 20 w 2982"/>
                    <a:gd name="T7" fmla="*/ 1 h 2442"/>
                    <a:gd name="T8" fmla="*/ 4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120" name="Picture 1348" descr="screen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1" name="Freeform 1349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1 w 2528"/>
                    <a:gd name="T1" fmla="*/ 0 h 455"/>
                    <a:gd name="T2" fmla="*/ 17 w 2528"/>
                    <a:gd name="T3" fmla="*/ 1 h 455"/>
                    <a:gd name="T4" fmla="*/ 16 w 2528"/>
                    <a:gd name="T5" fmla="*/ 1 h 455"/>
                    <a:gd name="T6" fmla="*/ 0 w 2528"/>
                    <a:gd name="T7" fmla="*/ 1 h 455"/>
                    <a:gd name="T8" fmla="*/ 1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2" name="Freeform 1350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4 w 702"/>
                    <a:gd name="T1" fmla="*/ 0 h 1893"/>
                    <a:gd name="T2" fmla="*/ 0 w 702"/>
                    <a:gd name="T3" fmla="*/ 4 h 1893"/>
                    <a:gd name="T4" fmla="*/ 1 w 702"/>
                    <a:gd name="T5" fmla="*/ 4 h 1893"/>
                    <a:gd name="T6" fmla="*/ 5 w 702"/>
                    <a:gd name="T7" fmla="*/ 1 h 1893"/>
                    <a:gd name="T8" fmla="*/ 4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" name="Freeform 1351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5 w 756"/>
                    <a:gd name="T1" fmla="*/ 0 h 2184"/>
                    <a:gd name="T2" fmla="*/ 1 w 756"/>
                    <a:gd name="T3" fmla="*/ 5 h 2184"/>
                    <a:gd name="T4" fmla="*/ 0 w 756"/>
                    <a:gd name="T5" fmla="*/ 5 h 2184"/>
                    <a:gd name="T6" fmla="*/ 4 w 756"/>
                    <a:gd name="T7" fmla="*/ 1 h 2184"/>
                    <a:gd name="T8" fmla="*/ 5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4" name="Freeform 1352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1 w 2773"/>
                    <a:gd name="T1" fmla="*/ 0 h 738"/>
                    <a:gd name="T2" fmla="*/ 0 w 2773"/>
                    <a:gd name="T3" fmla="*/ 1 h 738"/>
                    <a:gd name="T4" fmla="*/ 16 w 2773"/>
                    <a:gd name="T5" fmla="*/ 2 h 738"/>
                    <a:gd name="T6" fmla="*/ 16 w 2773"/>
                    <a:gd name="T7" fmla="*/ 1 h 738"/>
                    <a:gd name="T8" fmla="*/ 1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5" name="Freeform 1353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 w 637"/>
                    <a:gd name="T1" fmla="*/ 0 h 1659"/>
                    <a:gd name="T2" fmla="*/ 12 w 637"/>
                    <a:gd name="T3" fmla="*/ 0 h 1659"/>
                    <a:gd name="T4" fmla="*/ 1 w 637"/>
                    <a:gd name="T5" fmla="*/ 59 h 1659"/>
                    <a:gd name="T6" fmla="*/ 0 w 637"/>
                    <a:gd name="T7" fmla="*/ 57 h 1659"/>
                    <a:gd name="T8" fmla="*/ 12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Freeform 1354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1 w 2216"/>
                    <a:gd name="T3" fmla="*/ 2 h 550"/>
                    <a:gd name="T4" fmla="*/ 42 w 2216"/>
                    <a:gd name="T5" fmla="*/ 20 h 550"/>
                    <a:gd name="T6" fmla="*/ 42 w 2216"/>
                    <a:gd name="T7" fmla="*/ 17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27" name="Group 1355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34" name="Freeform 1356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5" name="Freeform 1357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6" name="Freeform 1358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7" name="Freeform 1359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8" name="Freeform 1360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Freeform 1361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8" name="Freeform 1362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0 h 792"/>
                    <a:gd name="T2" fmla="*/ 9 w 990"/>
                    <a:gd name="T3" fmla="*/ 0 h 792"/>
                    <a:gd name="T4" fmla="*/ 9 w 990"/>
                    <a:gd name="T5" fmla="*/ 1 h 792"/>
                    <a:gd name="T6" fmla="*/ 0 w 990"/>
                    <a:gd name="T7" fmla="*/ 10 h 792"/>
                    <a:gd name="T8" fmla="*/ 1 w 990"/>
                    <a:gd name="T9" fmla="*/ 10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Freeform 1363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22 w 2532"/>
                    <a:gd name="T5" fmla="*/ 9 h 723"/>
                    <a:gd name="T6" fmla="*/ 22 w 2532"/>
                    <a:gd name="T7" fmla="*/ 10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Freeform 1364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1 w 26"/>
                    <a:gd name="T1" fmla="*/ 1 h 147"/>
                    <a:gd name="T2" fmla="*/ 1 w 26"/>
                    <a:gd name="T3" fmla="*/ 2 h 147"/>
                    <a:gd name="T4" fmla="*/ 0 w 26"/>
                    <a:gd name="T5" fmla="*/ 2 h 147"/>
                    <a:gd name="T6" fmla="*/ 1 w 26"/>
                    <a:gd name="T7" fmla="*/ 0 h 147"/>
                    <a:gd name="T8" fmla="*/ 1 w 26"/>
                    <a:gd name="T9" fmla="*/ 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Freeform 1365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0 w 1176"/>
                    <a:gd name="T1" fmla="*/ 0 h 606"/>
                    <a:gd name="T2" fmla="*/ 0 w 1176"/>
                    <a:gd name="T3" fmla="*/ 8 h 606"/>
                    <a:gd name="T4" fmla="*/ 1 w 1176"/>
                    <a:gd name="T5" fmla="*/ 8 h 606"/>
                    <a:gd name="T6" fmla="*/ 10 w 1176"/>
                    <a:gd name="T7" fmla="*/ 1 h 606"/>
                    <a:gd name="T8" fmla="*/ 10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Freeform 1366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12 w 2532"/>
                    <a:gd name="T5" fmla="*/ 6 h 723"/>
                    <a:gd name="T6" fmla="*/ 12 w 2532"/>
                    <a:gd name="T7" fmla="*/ 6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Freeform 1367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9 h 723"/>
                    <a:gd name="T6" fmla="*/ 0 w 2532"/>
                    <a:gd name="T7" fmla="*/ 9 h 723"/>
                    <a:gd name="T8" fmla="*/ 0 w 2532"/>
                    <a:gd name="T9" fmla="*/ 1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1368"/>
              <p:cNvGrpSpPr>
                <a:grpSpLocks/>
              </p:cNvGrpSpPr>
              <p:nvPr/>
            </p:nvGrpSpPr>
            <p:grpSpPr bwMode="auto">
              <a:xfrm>
                <a:off x="3503" y="1916"/>
                <a:ext cx="280" cy="257"/>
                <a:chOff x="877" y="1008"/>
                <a:chExt cx="2747" cy="2591"/>
              </a:xfrm>
            </p:grpSpPr>
            <p:pic>
              <p:nvPicPr>
                <p:cNvPr id="94" name="Picture 1369" descr="antenna_stylize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5" name="Picture 1370" descr="laptop_keyboard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6" name="Freeform 1371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4 w 2982"/>
                    <a:gd name="T1" fmla="*/ 0 h 2442"/>
                    <a:gd name="T2" fmla="*/ 0 w 2982"/>
                    <a:gd name="T3" fmla="*/ 4 h 2442"/>
                    <a:gd name="T4" fmla="*/ 16 w 2982"/>
                    <a:gd name="T5" fmla="*/ 5 h 2442"/>
                    <a:gd name="T6" fmla="*/ 20 w 2982"/>
                    <a:gd name="T7" fmla="*/ 1 h 2442"/>
                    <a:gd name="T8" fmla="*/ 4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97" name="Picture 1372" descr="screen"/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8" name="Freeform 1373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1 w 2528"/>
                    <a:gd name="T1" fmla="*/ 0 h 455"/>
                    <a:gd name="T2" fmla="*/ 17 w 2528"/>
                    <a:gd name="T3" fmla="*/ 1 h 455"/>
                    <a:gd name="T4" fmla="*/ 16 w 2528"/>
                    <a:gd name="T5" fmla="*/ 1 h 455"/>
                    <a:gd name="T6" fmla="*/ 0 w 2528"/>
                    <a:gd name="T7" fmla="*/ 1 h 455"/>
                    <a:gd name="T8" fmla="*/ 1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" name="Freeform 1374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4 w 702"/>
                    <a:gd name="T1" fmla="*/ 0 h 1893"/>
                    <a:gd name="T2" fmla="*/ 0 w 702"/>
                    <a:gd name="T3" fmla="*/ 4 h 1893"/>
                    <a:gd name="T4" fmla="*/ 1 w 702"/>
                    <a:gd name="T5" fmla="*/ 4 h 1893"/>
                    <a:gd name="T6" fmla="*/ 5 w 702"/>
                    <a:gd name="T7" fmla="*/ 1 h 1893"/>
                    <a:gd name="T8" fmla="*/ 4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Freeform 1375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5 w 756"/>
                    <a:gd name="T1" fmla="*/ 0 h 2184"/>
                    <a:gd name="T2" fmla="*/ 1 w 756"/>
                    <a:gd name="T3" fmla="*/ 5 h 2184"/>
                    <a:gd name="T4" fmla="*/ 0 w 756"/>
                    <a:gd name="T5" fmla="*/ 5 h 2184"/>
                    <a:gd name="T6" fmla="*/ 4 w 756"/>
                    <a:gd name="T7" fmla="*/ 1 h 2184"/>
                    <a:gd name="T8" fmla="*/ 5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1" name="Freeform 1376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1 w 2773"/>
                    <a:gd name="T1" fmla="*/ 0 h 738"/>
                    <a:gd name="T2" fmla="*/ 0 w 2773"/>
                    <a:gd name="T3" fmla="*/ 1 h 738"/>
                    <a:gd name="T4" fmla="*/ 16 w 2773"/>
                    <a:gd name="T5" fmla="*/ 2 h 738"/>
                    <a:gd name="T6" fmla="*/ 16 w 2773"/>
                    <a:gd name="T7" fmla="*/ 1 h 738"/>
                    <a:gd name="T8" fmla="*/ 1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Freeform 1377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 w 637"/>
                    <a:gd name="T1" fmla="*/ 0 h 1659"/>
                    <a:gd name="T2" fmla="*/ 12 w 637"/>
                    <a:gd name="T3" fmla="*/ 0 h 1659"/>
                    <a:gd name="T4" fmla="*/ 1 w 637"/>
                    <a:gd name="T5" fmla="*/ 59 h 1659"/>
                    <a:gd name="T6" fmla="*/ 0 w 637"/>
                    <a:gd name="T7" fmla="*/ 57 h 1659"/>
                    <a:gd name="T8" fmla="*/ 12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Freeform 1378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1 w 2216"/>
                    <a:gd name="T3" fmla="*/ 2 h 550"/>
                    <a:gd name="T4" fmla="*/ 42 w 2216"/>
                    <a:gd name="T5" fmla="*/ 20 h 550"/>
                    <a:gd name="T6" fmla="*/ 42 w 2216"/>
                    <a:gd name="T7" fmla="*/ 17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04" name="Group 1379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11" name="Freeform 1380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" name="Freeform 1381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3" name="Freeform 1382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4" name="Freeform 1383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5" name="Freeform 1384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6" name="Freeform 1385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5" name="Freeform 1386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0 h 792"/>
                    <a:gd name="T2" fmla="*/ 9 w 990"/>
                    <a:gd name="T3" fmla="*/ 0 h 792"/>
                    <a:gd name="T4" fmla="*/ 9 w 990"/>
                    <a:gd name="T5" fmla="*/ 1 h 792"/>
                    <a:gd name="T6" fmla="*/ 0 w 990"/>
                    <a:gd name="T7" fmla="*/ 10 h 792"/>
                    <a:gd name="T8" fmla="*/ 1 w 990"/>
                    <a:gd name="T9" fmla="*/ 10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Freeform 1387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22 w 2532"/>
                    <a:gd name="T5" fmla="*/ 9 h 723"/>
                    <a:gd name="T6" fmla="*/ 22 w 2532"/>
                    <a:gd name="T7" fmla="*/ 10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" name="Freeform 1388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1 w 26"/>
                    <a:gd name="T1" fmla="*/ 1 h 147"/>
                    <a:gd name="T2" fmla="*/ 1 w 26"/>
                    <a:gd name="T3" fmla="*/ 2 h 147"/>
                    <a:gd name="T4" fmla="*/ 0 w 26"/>
                    <a:gd name="T5" fmla="*/ 2 h 147"/>
                    <a:gd name="T6" fmla="*/ 1 w 26"/>
                    <a:gd name="T7" fmla="*/ 0 h 147"/>
                    <a:gd name="T8" fmla="*/ 1 w 26"/>
                    <a:gd name="T9" fmla="*/ 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" name="Freeform 1389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0 w 1176"/>
                    <a:gd name="T1" fmla="*/ 0 h 606"/>
                    <a:gd name="T2" fmla="*/ 0 w 1176"/>
                    <a:gd name="T3" fmla="*/ 8 h 606"/>
                    <a:gd name="T4" fmla="*/ 1 w 1176"/>
                    <a:gd name="T5" fmla="*/ 8 h 606"/>
                    <a:gd name="T6" fmla="*/ 10 w 1176"/>
                    <a:gd name="T7" fmla="*/ 1 h 606"/>
                    <a:gd name="T8" fmla="*/ 10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" name="Freeform 1390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12 w 2532"/>
                    <a:gd name="T5" fmla="*/ 6 h 723"/>
                    <a:gd name="T6" fmla="*/ 12 w 2532"/>
                    <a:gd name="T7" fmla="*/ 6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Freeform 1391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9 h 723"/>
                    <a:gd name="T6" fmla="*/ 0 w 2532"/>
                    <a:gd name="T7" fmla="*/ 9 h 723"/>
                    <a:gd name="T8" fmla="*/ 0 w 2532"/>
                    <a:gd name="T9" fmla="*/ 1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1392"/>
              <p:cNvGrpSpPr>
                <a:grpSpLocks/>
              </p:cNvGrpSpPr>
              <p:nvPr/>
            </p:nvGrpSpPr>
            <p:grpSpPr bwMode="auto">
              <a:xfrm flipH="1">
                <a:off x="3742" y="2030"/>
                <a:ext cx="261" cy="235"/>
                <a:chOff x="2839" y="3501"/>
                <a:chExt cx="755" cy="803"/>
              </a:xfrm>
            </p:grpSpPr>
            <p:pic>
              <p:nvPicPr>
                <p:cNvPr id="92" name="Picture 139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" name="Freeform 1394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8" name="Group 1395"/>
              <p:cNvGrpSpPr>
                <a:grpSpLocks/>
              </p:cNvGrpSpPr>
              <p:nvPr/>
            </p:nvGrpSpPr>
            <p:grpSpPr bwMode="auto">
              <a:xfrm>
                <a:off x="4603" y="3416"/>
                <a:ext cx="299" cy="257"/>
                <a:chOff x="877" y="1008"/>
                <a:chExt cx="2747" cy="2591"/>
              </a:xfrm>
            </p:grpSpPr>
            <p:pic>
              <p:nvPicPr>
                <p:cNvPr id="69" name="Picture 1396" descr="antenna_stylized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0" name="Picture 1397" descr="laptop_keyboard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" name="Freeform 1398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4 w 2982"/>
                    <a:gd name="T1" fmla="*/ 0 h 2442"/>
                    <a:gd name="T2" fmla="*/ 0 w 2982"/>
                    <a:gd name="T3" fmla="*/ 4 h 2442"/>
                    <a:gd name="T4" fmla="*/ 16 w 2982"/>
                    <a:gd name="T5" fmla="*/ 5 h 2442"/>
                    <a:gd name="T6" fmla="*/ 20 w 2982"/>
                    <a:gd name="T7" fmla="*/ 1 h 2442"/>
                    <a:gd name="T8" fmla="*/ 4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72" name="Picture 1399" descr="screen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" name="Freeform 1400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1 w 2528"/>
                    <a:gd name="T1" fmla="*/ 0 h 455"/>
                    <a:gd name="T2" fmla="*/ 17 w 2528"/>
                    <a:gd name="T3" fmla="*/ 1 h 455"/>
                    <a:gd name="T4" fmla="*/ 16 w 2528"/>
                    <a:gd name="T5" fmla="*/ 1 h 455"/>
                    <a:gd name="T6" fmla="*/ 0 w 2528"/>
                    <a:gd name="T7" fmla="*/ 1 h 455"/>
                    <a:gd name="T8" fmla="*/ 1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Freeform 1401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4 w 702"/>
                    <a:gd name="T1" fmla="*/ 0 h 1893"/>
                    <a:gd name="T2" fmla="*/ 0 w 702"/>
                    <a:gd name="T3" fmla="*/ 4 h 1893"/>
                    <a:gd name="T4" fmla="*/ 1 w 702"/>
                    <a:gd name="T5" fmla="*/ 4 h 1893"/>
                    <a:gd name="T6" fmla="*/ 5 w 702"/>
                    <a:gd name="T7" fmla="*/ 1 h 1893"/>
                    <a:gd name="T8" fmla="*/ 4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Freeform 1402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5 w 756"/>
                    <a:gd name="T1" fmla="*/ 0 h 2184"/>
                    <a:gd name="T2" fmla="*/ 1 w 756"/>
                    <a:gd name="T3" fmla="*/ 5 h 2184"/>
                    <a:gd name="T4" fmla="*/ 0 w 756"/>
                    <a:gd name="T5" fmla="*/ 5 h 2184"/>
                    <a:gd name="T6" fmla="*/ 4 w 756"/>
                    <a:gd name="T7" fmla="*/ 1 h 2184"/>
                    <a:gd name="T8" fmla="*/ 5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Freeform 1403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1 w 2773"/>
                    <a:gd name="T1" fmla="*/ 0 h 738"/>
                    <a:gd name="T2" fmla="*/ 0 w 2773"/>
                    <a:gd name="T3" fmla="*/ 1 h 738"/>
                    <a:gd name="T4" fmla="*/ 16 w 2773"/>
                    <a:gd name="T5" fmla="*/ 2 h 738"/>
                    <a:gd name="T6" fmla="*/ 16 w 2773"/>
                    <a:gd name="T7" fmla="*/ 1 h 738"/>
                    <a:gd name="T8" fmla="*/ 1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Freeform 1404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 w 637"/>
                    <a:gd name="T1" fmla="*/ 0 h 1659"/>
                    <a:gd name="T2" fmla="*/ 12 w 637"/>
                    <a:gd name="T3" fmla="*/ 0 h 1659"/>
                    <a:gd name="T4" fmla="*/ 1 w 637"/>
                    <a:gd name="T5" fmla="*/ 59 h 1659"/>
                    <a:gd name="T6" fmla="*/ 0 w 637"/>
                    <a:gd name="T7" fmla="*/ 57 h 1659"/>
                    <a:gd name="T8" fmla="*/ 12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Freeform 1405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1 w 2216"/>
                    <a:gd name="T3" fmla="*/ 2 h 550"/>
                    <a:gd name="T4" fmla="*/ 42 w 2216"/>
                    <a:gd name="T5" fmla="*/ 20 h 550"/>
                    <a:gd name="T6" fmla="*/ 42 w 2216"/>
                    <a:gd name="T7" fmla="*/ 17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79" name="Group 1406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86" name="Freeform 1407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7" name="Freeform 1408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8" name="Freeform 1409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" name="Freeform 1410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" name="Freeform 1411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" name="Freeform 1412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0" name="Freeform 1413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0 h 792"/>
                    <a:gd name="T2" fmla="*/ 9 w 990"/>
                    <a:gd name="T3" fmla="*/ 0 h 792"/>
                    <a:gd name="T4" fmla="*/ 9 w 990"/>
                    <a:gd name="T5" fmla="*/ 1 h 792"/>
                    <a:gd name="T6" fmla="*/ 0 w 990"/>
                    <a:gd name="T7" fmla="*/ 10 h 792"/>
                    <a:gd name="T8" fmla="*/ 1 w 990"/>
                    <a:gd name="T9" fmla="*/ 10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Freeform 1414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22 w 2532"/>
                    <a:gd name="T5" fmla="*/ 9 h 723"/>
                    <a:gd name="T6" fmla="*/ 22 w 2532"/>
                    <a:gd name="T7" fmla="*/ 10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Freeform 1415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1 w 26"/>
                    <a:gd name="T1" fmla="*/ 1 h 147"/>
                    <a:gd name="T2" fmla="*/ 1 w 26"/>
                    <a:gd name="T3" fmla="*/ 2 h 147"/>
                    <a:gd name="T4" fmla="*/ 0 w 26"/>
                    <a:gd name="T5" fmla="*/ 2 h 147"/>
                    <a:gd name="T6" fmla="*/ 1 w 26"/>
                    <a:gd name="T7" fmla="*/ 0 h 147"/>
                    <a:gd name="T8" fmla="*/ 1 w 26"/>
                    <a:gd name="T9" fmla="*/ 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Freeform 1416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0 w 1176"/>
                    <a:gd name="T1" fmla="*/ 0 h 606"/>
                    <a:gd name="T2" fmla="*/ 0 w 1176"/>
                    <a:gd name="T3" fmla="*/ 8 h 606"/>
                    <a:gd name="T4" fmla="*/ 1 w 1176"/>
                    <a:gd name="T5" fmla="*/ 8 h 606"/>
                    <a:gd name="T6" fmla="*/ 10 w 1176"/>
                    <a:gd name="T7" fmla="*/ 1 h 606"/>
                    <a:gd name="T8" fmla="*/ 10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Freeform 1417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12 w 2532"/>
                    <a:gd name="T5" fmla="*/ 6 h 723"/>
                    <a:gd name="T6" fmla="*/ 12 w 2532"/>
                    <a:gd name="T7" fmla="*/ 6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Freeform 1418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9 h 723"/>
                    <a:gd name="T6" fmla="*/ 0 w 2532"/>
                    <a:gd name="T7" fmla="*/ 9 h 723"/>
                    <a:gd name="T8" fmla="*/ 0 w 2532"/>
                    <a:gd name="T9" fmla="*/ 1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383" name="Line 913"/>
            <p:cNvSpPr>
              <a:spLocks noChangeShapeType="1"/>
            </p:cNvSpPr>
            <p:nvPr/>
          </p:nvSpPr>
          <p:spPr bwMode="auto">
            <a:xfrm>
              <a:off x="6850063" y="3786188"/>
              <a:ext cx="1290637" cy="541337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4" name="Line 911"/>
            <p:cNvSpPr>
              <a:spLocks noChangeShapeType="1"/>
            </p:cNvSpPr>
            <p:nvPr/>
          </p:nvSpPr>
          <p:spPr bwMode="auto">
            <a:xfrm>
              <a:off x="6945313" y="660400"/>
              <a:ext cx="1700212" cy="3386138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5" name="Group 618"/>
            <p:cNvGrpSpPr>
              <a:grpSpLocks/>
            </p:cNvGrpSpPr>
            <p:nvPr/>
          </p:nvGrpSpPr>
          <p:grpSpPr bwMode="auto">
            <a:xfrm>
              <a:off x="5857875" y="503238"/>
              <a:ext cx="1044575" cy="965200"/>
              <a:chOff x="4047" y="420"/>
              <a:chExt cx="658" cy="608"/>
            </a:xfrm>
          </p:grpSpPr>
          <p:sp>
            <p:nvSpPr>
              <p:cNvPr id="386" name="Rectangle 227"/>
              <p:cNvSpPr>
                <a:spLocks noChangeArrowheads="1"/>
              </p:cNvSpPr>
              <p:nvPr/>
            </p:nvSpPr>
            <p:spPr bwMode="auto">
              <a:xfrm>
                <a:off x="4266" y="420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87" name="Rectangle 228"/>
              <p:cNvSpPr>
                <a:spLocks noChangeArrowheads="1"/>
              </p:cNvSpPr>
              <p:nvPr/>
            </p:nvSpPr>
            <p:spPr bwMode="auto">
              <a:xfrm>
                <a:off x="4245" y="435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88" name="Rectangle 229"/>
              <p:cNvSpPr>
                <a:spLocks noChangeArrowheads="1"/>
              </p:cNvSpPr>
              <p:nvPr/>
            </p:nvSpPr>
            <p:spPr bwMode="auto">
              <a:xfrm>
                <a:off x="4251" y="438"/>
                <a:ext cx="426" cy="12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89" name="Text Box 230"/>
              <p:cNvSpPr txBox="1">
                <a:spLocks noChangeArrowheads="1"/>
              </p:cNvSpPr>
              <p:nvPr/>
            </p:nvSpPr>
            <p:spPr bwMode="auto">
              <a:xfrm>
                <a:off x="4192" y="420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390" name="Line 231"/>
              <p:cNvSpPr>
                <a:spLocks noChangeShapeType="1"/>
              </p:cNvSpPr>
              <p:nvPr/>
            </p:nvSpPr>
            <p:spPr bwMode="auto">
              <a:xfrm>
                <a:off x="4245" y="651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1" name="Line 232"/>
              <p:cNvSpPr>
                <a:spLocks noChangeShapeType="1"/>
              </p:cNvSpPr>
              <p:nvPr/>
            </p:nvSpPr>
            <p:spPr bwMode="auto">
              <a:xfrm>
                <a:off x="4251" y="73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2" name="Line 233"/>
              <p:cNvSpPr>
                <a:spLocks noChangeShapeType="1"/>
              </p:cNvSpPr>
              <p:nvPr/>
            </p:nvSpPr>
            <p:spPr bwMode="auto">
              <a:xfrm>
                <a:off x="4251" y="82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3" name="Freeform 917"/>
              <p:cNvSpPr>
                <a:spLocks/>
              </p:cNvSpPr>
              <p:nvPr/>
            </p:nvSpPr>
            <p:spPr bwMode="auto">
              <a:xfrm>
                <a:off x="4047" y="434"/>
                <a:ext cx="192" cy="594"/>
              </a:xfrm>
              <a:custGeom>
                <a:avLst/>
                <a:gdLst>
                  <a:gd name="T0" fmla="*/ 0 w 192"/>
                  <a:gd name="T1" fmla="*/ 594 h 594"/>
                  <a:gd name="T2" fmla="*/ 192 w 192"/>
                  <a:gd name="T3" fmla="*/ 0 h 594"/>
                  <a:gd name="T4" fmla="*/ 192 w 192"/>
                  <a:gd name="T5" fmla="*/ 515 h 594"/>
                  <a:gd name="T6" fmla="*/ 0 w 192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594"/>
                  <a:gd name="T14" fmla="*/ 192 w 192"/>
                  <a:gd name="T15" fmla="*/ 594 h 5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594">
                    <a:moveTo>
                      <a:pt x="0" y="594"/>
                    </a:moveTo>
                    <a:lnTo>
                      <a:pt x="192" y="0"/>
                    </a:lnTo>
                    <a:lnTo>
                      <a:pt x="192" y="515"/>
                    </a:lnTo>
                    <a:lnTo>
                      <a:pt x="0" y="5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4" name="Group 619"/>
            <p:cNvGrpSpPr>
              <a:grpSpLocks/>
            </p:cNvGrpSpPr>
            <p:nvPr/>
          </p:nvGrpSpPr>
          <p:grpSpPr bwMode="auto">
            <a:xfrm>
              <a:off x="7956550" y="4087813"/>
              <a:ext cx="1044575" cy="965200"/>
              <a:chOff x="4047" y="420"/>
              <a:chExt cx="658" cy="608"/>
            </a:xfrm>
          </p:grpSpPr>
          <p:sp>
            <p:nvSpPr>
              <p:cNvPr id="395" name="Rectangle 227"/>
              <p:cNvSpPr>
                <a:spLocks noChangeArrowheads="1"/>
              </p:cNvSpPr>
              <p:nvPr/>
            </p:nvSpPr>
            <p:spPr bwMode="auto">
              <a:xfrm>
                <a:off x="4266" y="420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96" name="Rectangle 228"/>
              <p:cNvSpPr>
                <a:spLocks noChangeArrowheads="1"/>
              </p:cNvSpPr>
              <p:nvPr/>
            </p:nvSpPr>
            <p:spPr bwMode="auto">
              <a:xfrm>
                <a:off x="4245" y="435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97" name="Rectangle 229"/>
              <p:cNvSpPr>
                <a:spLocks noChangeArrowheads="1"/>
              </p:cNvSpPr>
              <p:nvPr/>
            </p:nvSpPr>
            <p:spPr bwMode="auto">
              <a:xfrm>
                <a:off x="4251" y="438"/>
                <a:ext cx="426" cy="12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98" name="Text Box 230"/>
              <p:cNvSpPr txBox="1">
                <a:spLocks noChangeArrowheads="1"/>
              </p:cNvSpPr>
              <p:nvPr/>
            </p:nvSpPr>
            <p:spPr bwMode="auto">
              <a:xfrm>
                <a:off x="4192" y="420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399" name="Line 231"/>
              <p:cNvSpPr>
                <a:spLocks noChangeShapeType="1"/>
              </p:cNvSpPr>
              <p:nvPr/>
            </p:nvSpPr>
            <p:spPr bwMode="auto">
              <a:xfrm>
                <a:off x="4245" y="651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0" name="Line 232"/>
              <p:cNvSpPr>
                <a:spLocks noChangeShapeType="1"/>
              </p:cNvSpPr>
              <p:nvPr/>
            </p:nvSpPr>
            <p:spPr bwMode="auto">
              <a:xfrm>
                <a:off x="4251" y="73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1" name="Line 233"/>
              <p:cNvSpPr>
                <a:spLocks noChangeShapeType="1"/>
              </p:cNvSpPr>
              <p:nvPr/>
            </p:nvSpPr>
            <p:spPr bwMode="auto">
              <a:xfrm>
                <a:off x="4251" y="82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Freeform 917"/>
              <p:cNvSpPr>
                <a:spLocks/>
              </p:cNvSpPr>
              <p:nvPr/>
            </p:nvSpPr>
            <p:spPr bwMode="auto">
              <a:xfrm>
                <a:off x="4047" y="434"/>
                <a:ext cx="192" cy="594"/>
              </a:xfrm>
              <a:custGeom>
                <a:avLst/>
                <a:gdLst>
                  <a:gd name="T0" fmla="*/ 0 w 192"/>
                  <a:gd name="T1" fmla="*/ 594 h 594"/>
                  <a:gd name="T2" fmla="*/ 192 w 192"/>
                  <a:gd name="T3" fmla="*/ 0 h 594"/>
                  <a:gd name="T4" fmla="*/ 192 w 192"/>
                  <a:gd name="T5" fmla="*/ 515 h 594"/>
                  <a:gd name="T6" fmla="*/ 0 w 192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594"/>
                  <a:gd name="T14" fmla="*/ 192 w 192"/>
                  <a:gd name="T15" fmla="*/ 594 h 5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594">
                    <a:moveTo>
                      <a:pt x="0" y="594"/>
                    </a:moveTo>
                    <a:lnTo>
                      <a:pt x="192" y="0"/>
                    </a:lnTo>
                    <a:lnTo>
                      <a:pt x="192" y="515"/>
                    </a:lnTo>
                    <a:lnTo>
                      <a:pt x="0" y="5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3" name="Group 628"/>
            <p:cNvGrpSpPr>
              <a:grpSpLocks/>
            </p:cNvGrpSpPr>
            <p:nvPr/>
          </p:nvGrpSpPr>
          <p:grpSpPr bwMode="auto">
            <a:xfrm>
              <a:off x="5815013" y="3651250"/>
              <a:ext cx="1044575" cy="965200"/>
              <a:chOff x="4047" y="420"/>
              <a:chExt cx="658" cy="608"/>
            </a:xfrm>
          </p:grpSpPr>
          <p:sp>
            <p:nvSpPr>
              <p:cNvPr id="404" name="Rectangle 227"/>
              <p:cNvSpPr>
                <a:spLocks noChangeArrowheads="1"/>
              </p:cNvSpPr>
              <p:nvPr/>
            </p:nvSpPr>
            <p:spPr bwMode="auto">
              <a:xfrm>
                <a:off x="4266" y="420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05" name="Rectangle 228"/>
              <p:cNvSpPr>
                <a:spLocks noChangeArrowheads="1"/>
              </p:cNvSpPr>
              <p:nvPr/>
            </p:nvSpPr>
            <p:spPr bwMode="auto">
              <a:xfrm>
                <a:off x="4245" y="435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06" name="Rectangle 229"/>
              <p:cNvSpPr>
                <a:spLocks noChangeArrowheads="1"/>
              </p:cNvSpPr>
              <p:nvPr/>
            </p:nvSpPr>
            <p:spPr bwMode="auto">
              <a:xfrm>
                <a:off x="4251" y="438"/>
                <a:ext cx="426" cy="12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07" name="Text Box 230"/>
              <p:cNvSpPr txBox="1">
                <a:spLocks noChangeArrowheads="1"/>
              </p:cNvSpPr>
              <p:nvPr/>
            </p:nvSpPr>
            <p:spPr bwMode="auto">
              <a:xfrm>
                <a:off x="4192" y="420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408" name="Line 231"/>
              <p:cNvSpPr>
                <a:spLocks noChangeShapeType="1"/>
              </p:cNvSpPr>
              <p:nvPr/>
            </p:nvSpPr>
            <p:spPr bwMode="auto">
              <a:xfrm>
                <a:off x="4245" y="651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" name="Line 232"/>
              <p:cNvSpPr>
                <a:spLocks noChangeShapeType="1"/>
              </p:cNvSpPr>
              <p:nvPr/>
            </p:nvSpPr>
            <p:spPr bwMode="auto">
              <a:xfrm>
                <a:off x="4251" y="73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" name="Line 233"/>
              <p:cNvSpPr>
                <a:spLocks noChangeShapeType="1"/>
              </p:cNvSpPr>
              <p:nvPr/>
            </p:nvSpPr>
            <p:spPr bwMode="auto">
              <a:xfrm>
                <a:off x="4251" y="82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" name="Freeform 917"/>
              <p:cNvSpPr>
                <a:spLocks/>
              </p:cNvSpPr>
              <p:nvPr/>
            </p:nvSpPr>
            <p:spPr bwMode="auto">
              <a:xfrm>
                <a:off x="4047" y="434"/>
                <a:ext cx="192" cy="594"/>
              </a:xfrm>
              <a:custGeom>
                <a:avLst/>
                <a:gdLst>
                  <a:gd name="T0" fmla="*/ 0 w 192"/>
                  <a:gd name="T1" fmla="*/ 594 h 594"/>
                  <a:gd name="T2" fmla="*/ 192 w 192"/>
                  <a:gd name="T3" fmla="*/ 0 h 594"/>
                  <a:gd name="T4" fmla="*/ 192 w 192"/>
                  <a:gd name="T5" fmla="*/ 515 h 594"/>
                  <a:gd name="T6" fmla="*/ 0 w 192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594"/>
                  <a:gd name="T14" fmla="*/ 192 w 192"/>
                  <a:gd name="T15" fmla="*/ 594 h 5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594">
                    <a:moveTo>
                      <a:pt x="0" y="594"/>
                    </a:moveTo>
                    <a:lnTo>
                      <a:pt x="192" y="0"/>
                    </a:lnTo>
                    <a:lnTo>
                      <a:pt x="192" y="515"/>
                    </a:lnTo>
                    <a:lnTo>
                      <a:pt x="0" y="5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01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6" y="41274"/>
            <a:ext cx="8229600" cy="1143000"/>
          </a:xfrm>
        </p:spPr>
        <p:txBody>
          <a:bodyPr/>
          <a:lstStyle/>
          <a:p>
            <a:r>
              <a:rPr lang="da-DK" dirty="0" smtClean="0"/>
              <a:t>HTTP Request</a:t>
            </a:r>
            <a:endParaRPr lang="en-GB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419622" y="1171574"/>
            <a:ext cx="1190978" cy="7951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414116" y="2431219"/>
            <a:ext cx="1126750" cy="7951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970022" y="1897838"/>
            <a:ext cx="400051" cy="2255552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815874" y="1834855"/>
            <a:ext cx="335824" cy="250157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241617" y="4446652"/>
            <a:ext cx="823960" cy="1507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415952" y="5147330"/>
            <a:ext cx="849650" cy="454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686646" y="1216842"/>
            <a:ext cx="6518268" cy="553064"/>
          </a:xfrm>
          <a:prstGeom prst="rect">
            <a:avLst/>
          </a:prstGeom>
          <a:solidFill>
            <a:srgbClr val="00B050">
              <a:alpha val="3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2198767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2712595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4224716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4716522" y="1212905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6221302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6727789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829784" y="1250302"/>
            <a:ext cx="1190979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0099"/>
                </a:solidFill>
              </a:rPr>
              <a:t>method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2173076" y="1226683"/>
            <a:ext cx="523004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 err="1"/>
              <a:t>sp</a:t>
            </a:r>
            <a:endParaRPr lang="en-US" dirty="0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213705" y="1234556"/>
            <a:ext cx="523004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sp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239653" y="1242429"/>
            <a:ext cx="456940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cr</a:t>
            </a: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6782842" y="1256206"/>
            <a:ext cx="359679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lf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4896361" y="1234556"/>
            <a:ext cx="1159782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version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3017221" y="1250302"/>
            <a:ext cx="801938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URL</a:t>
            </a:r>
          </a:p>
        </p:txBody>
      </p:sp>
      <p:grpSp>
        <p:nvGrpSpPr>
          <p:cNvPr id="24" name="Group 45"/>
          <p:cNvGrpSpPr>
            <a:grpSpLocks/>
          </p:cNvGrpSpPr>
          <p:nvPr/>
        </p:nvGrpSpPr>
        <p:grpSpPr bwMode="auto">
          <a:xfrm>
            <a:off x="686646" y="1767937"/>
            <a:ext cx="5277742" cy="553064"/>
            <a:chOff x="192" y="1894"/>
            <a:chExt cx="2876" cy="281"/>
          </a:xfrm>
        </p:grpSpPr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32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33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dirty="0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34" name="Group 46"/>
          <p:cNvGrpSpPr>
            <a:grpSpLocks/>
          </p:cNvGrpSpPr>
          <p:nvPr/>
        </p:nvGrpSpPr>
        <p:grpSpPr bwMode="auto">
          <a:xfrm>
            <a:off x="682976" y="3598359"/>
            <a:ext cx="5277742" cy="553064"/>
            <a:chOff x="192" y="1894"/>
            <a:chExt cx="2876" cy="281"/>
          </a:xfrm>
        </p:grpSpPr>
        <p:sp>
          <p:nvSpPr>
            <p:cNvPr id="35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44" name="Line 56"/>
          <p:cNvSpPr>
            <a:spLocks noChangeShapeType="1"/>
          </p:cNvSpPr>
          <p:nvPr/>
        </p:nvSpPr>
        <p:spPr bwMode="auto">
          <a:xfrm>
            <a:off x="686646" y="2322968"/>
            <a:ext cx="0" cy="12911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5" name="Group 61"/>
          <p:cNvGrpSpPr>
            <a:grpSpLocks/>
          </p:cNvGrpSpPr>
          <p:nvPr/>
        </p:nvGrpSpPr>
        <p:grpSpPr bwMode="auto">
          <a:xfrm>
            <a:off x="492126" y="2600484"/>
            <a:ext cx="383536" cy="572744"/>
            <a:chOff x="462" y="1727"/>
            <a:chExt cx="209" cy="291"/>
          </a:xfrm>
        </p:grpSpPr>
        <p:sp>
          <p:nvSpPr>
            <p:cNvPr id="46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sp>
        <p:nvSpPr>
          <p:cNvPr id="49" name="Line 62"/>
          <p:cNvSpPr>
            <a:spLocks noChangeShapeType="1"/>
          </p:cNvSpPr>
          <p:nvPr/>
        </p:nvSpPr>
        <p:spPr bwMode="auto">
          <a:xfrm>
            <a:off x="5962554" y="2307222"/>
            <a:ext cx="0" cy="12911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5768034" y="2584739"/>
            <a:ext cx="383535" cy="572744"/>
            <a:chOff x="462" y="1727"/>
            <a:chExt cx="209" cy="291"/>
          </a:xfrm>
        </p:grpSpPr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53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54" name="Group 77"/>
          <p:cNvGrpSpPr>
            <a:grpSpLocks/>
          </p:cNvGrpSpPr>
          <p:nvPr/>
        </p:nvGrpSpPr>
        <p:grpSpPr bwMode="auto">
          <a:xfrm>
            <a:off x="681142" y="4151423"/>
            <a:ext cx="1113904" cy="553062"/>
            <a:chOff x="3105" y="2650"/>
            <a:chExt cx="607" cy="281"/>
          </a:xfrm>
          <a:solidFill>
            <a:srgbClr val="00B050">
              <a:alpha val="30000"/>
            </a:srgbClr>
          </a:solidFill>
        </p:grpSpPr>
        <p:sp>
          <p:nvSpPr>
            <p:cNvPr id="55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49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58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</p:grp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681142" y="4706454"/>
            <a:ext cx="5976914" cy="13895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80"/>
          <p:cNvSpPr txBox="1">
            <a:spLocks noChangeArrowheads="1"/>
          </p:cNvSpPr>
          <p:nvPr/>
        </p:nvSpPr>
        <p:spPr bwMode="auto">
          <a:xfrm>
            <a:off x="2919961" y="5107966"/>
            <a:ext cx="1631402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492126" y="5125679"/>
            <a:ext cx="383536" cy="572746"/>
            <a:chOff x="462" y="1727"/>
            <a:chExt cx="209" cy="291"/>
          </a:xfrm>
        </p:grpSpPr>
        <p:sp>
          <p:nvSpPr>
            <p:cNvPr id="62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64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65" name="Group 85"/>
          <p:cNvGrpSpPr>
            <a:grpSpLocks/>
          </p:cNvGrpSpPr>
          <p:nvPr/>
        </p:nvGrpSpPr>
        <p:grpSpPr bwMode="auto">
          <a:xfrm>
            <a:off x="6456195" y="5113870"/>
            <a:ext cx="383536" cy="572746"/>
            <a:chOff x="462" y="1727"/>
            <a:chExt cx="209" cy="291"/>
          </a:xfrm>
        </p:grpSpPr>
        <p:sp>
          <p:nvSpPr>
            <p:cNvPr id="66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11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371600"/>
            <a:ext cx="5589129" cy="4928596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767772" y="519963"/>
            <a:ext cx="1856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Carriage   (return)</a:t>
            </a:r>
          </a:p>
          <a:p>
            <a:r>
              <a:rPr lang="en-GB" dirty="0" smtClean="0"/>
              <a:t>CR = 13</a:t>
            </a:r>
            <a:endParaRPr lang="en-GB" dirty="0"/>
          </a:p>
        </p:txBody>
      </p:sp>
      <p:sp>
        <p:nvSpPr>
          <p:cNvPr id="6" name="Tekstfelt 5"/>
          <p:cNvSpPr txBox="1"/>
          <p:nvPr/>
        </p:nvSpPr>
        <p:spPr>
          <a:xfrm>
            <a:off x="296839" y="5773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Feed </a:t>
            </a:r>
          </a:p>
          <a:p>
            <a:r>
              <a:rPr lang="en-GB" dirty="0" smtClean="0"/>
              <a:t>LF = 10</a:t>
            </a:r>
            <a:endParaRPr lang="en-GB" dirty="0"/>
          </a:p>
        </p:txBody>
      </p:sp>
      <p:cxnSp>
        <p:nvCxnSpPr>
          <p:cNvPr id="8" name="Lige pilforbindelse 7"/>
          <p:cNvCxnSpPr/>
          <p:nvPr/>
        </p:nvCxnSpPr>
        <p:spPr>
          <a:xfrm flipH="1">
            <a:off x="5791200" y="1131332"/>
            <a:ext cx="1905000" cy="100226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609600" y="1586257"/>
            <a:ext cx="1524000" cy="108074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3224086" y="6415766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Space    SP = 32</a:t>
            </a:r>
            <a:endParaRPr lang="en-GB" dirty="0"/>
          </a:p>
        </p:txBody>
      </p:sp>
      <p:cxnSp>
        <p:nvCxnSpPr>
          <p:cNvPr id="12" name="Lige pilforbindelse 11"/>
          <p:cNvCxnSpPr/>
          <p:nvPr/>
        </p:nvCxnSpPr>
        <p:spPr>
          <a:xfrm flipH="1" flipV="1">
            <a:off x="4394764" y="5410200"/>
            <a:ext cx="634436" cy="119023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2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438" y="1860550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request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(GET, POST,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 commands</a:t>
            </a:r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)</a:t>
            </a:r>
            <a:endParaRPr lang="en-US" sz="2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01826" y="2192337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752726" y="2528887"/>
            <a:ext cx="149225" cy="1957388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16088" y="3046412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286001" y="4613275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65101" y="3944937"/>
            <a:ext cx="2343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carriage return,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line feed at start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of line indicates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end of header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786063" y="2227262"/>
            <a:ext cx="60547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GET /index.html HTTP/1.1\r\n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Host: www-net.cs.umass.edu\r\n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User-Agent: Firefox/3.6.10\r\n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Accept: text/</a:t>
            </a:r>
            <a:r>
              <a:rPr lang="en-US" sz="1800" b="1" dirty="0" err="1">
                <a:latin typeface="Courier New" pitchFamily="49" charset="0"/>
              </a:rPr>
              <a:t>html,application</a:t>
            </a:r>
            <a:r>
              <a:rPr lang="en-US" sz="1800" b="1" dirty="0">
                <a:latin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</a:rPr>
              <a:t>xhtml+xml</a:t>
            </a:r>
            <a:r>
              <a:rPr lang="en-US" sz="1800" b="1" dirty="0">
                <a:latin typeface="Courier New" pitchFamily="49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Accept-Language: </a:t>
            </a:r>
            <a:r>
              <a:rPr lang="en-US" sz="1800" b="1" dirty="0" err="1">
                <a:latin typeface="Courier New" pitchFamily="49" charset="0"/>
              </a:rPr>
              <a:t>en-us,en;q</a:t>
            </a:r>
            <a:r>
              <a:rPr lang="en-US" sz="1800" b="1" dirty="0">
                <a:latin typeface="Courier New" pitchFamily="49" charset="0"/>
              </a:rPr>
              <a:t>=0.5\r\n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Accept-Encoding: </a:t>
            </a:r>
            <a:r>
              <a:rPr lang="en-US" sz="1800" b="1" dirty="0" err="1">
                <a:latin typeface="Courier New" pitchFamily="49" charset="0"/>
              </a:rPr>
              <a:t>gzip,deflate</a:t>
            </a:r>
            <a:r>
              <a:rPr lang="en-US" sz="1800" b="1" dirty="0">
                <a:latin typeface="Courier New" pitchFamily="49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Accept-Charset: ISO-8859-1,utf-8;q=0.7\r\n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Keep-Alive: 115\r\n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\r\n</a:t>
            </a: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6310313" y="1744662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361113" y="1457325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600"/>
              <a:t>carriage return character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513513" y="1754187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600"/>
              <a:t>line-feed character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6591301" y="2054225"/>
            <a:ext cx="80962" cy="2524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da-DK" dirty="0" smtClean="0"/>
              <a:t>HTTP Response</a:t>
            </a:r>
            <a:endParaRPr lang="en-GB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419622" y="1171574"/>
            <a:ext cx="123944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C0000"/>
                </a:solidFill>
              </a:rPr>
              <a:t>response</a:t>
            </a:r>
            <a:endParaRPr lang="en-US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414116" y="2431219"/>
            <a:ext cx="1126750" cy="7951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970022" y="1897838"/>
            <a:ext cx="400051" cy="2255552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815874" y="1834855"/>
            <a:ext cx="335824" cy="250157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241617" y="4446652"/>
            <a:ext cx="823960" cy="1507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415952" y="5147330"/>
            <a:ext cx="849650" cy="4546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686646" y="1216842"/>
            <a:ext cx="6518268" cy="553064"/>
          </a:xfrm>
          <a:prstGeom prst="rect">
            <a:avLst/>
          </a:prstGeom>
          <a:solidFill>
            <a:srgbClr val="00B050">
              <a:alpha val="3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2198767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2712595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4224716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4716522" y="1212905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6221302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6727789" y="1220778"/>
            <a:ext cx="0" cy="5432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829784" y="1250302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 smtClean="0">
                <a:solidFill>
                  <a:srgbClr val="000099"/>
                </a:solidFill>
              </a:rPr>
              <a:t>version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2173076" y="1226683"/>
            <a:ext cx="523004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 err="1"/>
              <a:t>sp</a:t>
            </a:r>
            <a:endParaRPr lang="en-US" dirty="0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213705" y="1234556"/>
            <a:ext cx="523004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sp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239653" y="1242429"/>
            <a:ext cx="456940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cr</a:t>
            </a: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6782842" y="1256206"/>
            <a:ext cx="359679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lf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4799118" y="1281983"/>
            <a:ext cx="1422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0099"/>
                </a:solidFill>
              </a:rPr>
              <a:t>s</a:t>
            </a:r>
            <a:r>
              <a:rPr lang="en-US" dirty="0" smtClean="0">
                <a:solidFill>
                  <a:srgbClr val="000099"/>
                </a:solidFill>
              </a:rPr>
              <a:t>tatus </a:t>
            </a:r>
            <a:r>
              <a:rPr lang="en-US" dirty="0" err="1" smtClean="0">
                <a:solidFill>
                  <a:srgbClr val="000099"/>
                </a:solidFill>
              </a:rPr>
              <a:t>msg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2712719" y="1280525"/>
            <a:ext cx="14943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0099"/>
                </a:solidFill>
              </a:rPr>
              <a:t>s</a:t>
            </a:r>
            <a:r>
              <a:rPr lang="en-US" dirty="0" smtClean="0">
                <a:solidFill>
                  <a:srgbClr val="000099"/>
                </a:solidFill>
              </a:rPr>
              <a:t>tatus code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24" name="Group 45"/>
          <p:cNvGrpSpPr>
            <a:grpSpLocks/>
          </p:cNvGrpSpPr>
          <p:nvPr/>
        </p:nvGrpSpPr>
        <p:grpSpPr bwMode="auto">
          <a:xfrm>
            <a:off x="686646" y="1767937"/>
            <a:ext cx="5277742" cy="553064"/>
            <a:chOff x="192" y="1894"/>
            <a:chExt cx="2876" cy="281"/>
          </a:xfrm>
        </p:grpSpPr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32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33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dirty="0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34" name="Group 46"/>
          <p:cNvGrpSpPr>
            <a:grpSpLocks/>
          </p:cNvGrpSpPr>
          <p:nvPr/>
        </p:nvGrpSpPr>
        <p:grpSpPr bwMode="auto">
          <a:xfrm>
            <a:off x="682976" y="3598359"/>
            <a:ext cx="5277742" cy="553064"/>
            <a:chOff x="192" y="1894"/>
            <a:chExt cx="2876" cy="281"/>
          </a:xfrm>
        </p:grpSpPr>
        <p:sp>
          <p:nvSpPr>
            <p:cNvPr id="35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44" name="Line 56"/>
          <p:cNvSpPr>
            <a:spLocks noChangeShapeType="1"/>
          </p:cNvSpPr>
          <p:nvPr/>
        </p:nvSpPr>
        <p:spPr bwMode="auto">
          <a:xfrm>
            <a:off x="686646" y="2322968"/>
            <a:ext cx="0" cy="12911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5" name="Group 61"/>
          <p:cNvGrpSpPr>
            <a:grpSpLocks/>
          </p:cNvGrpSpPr>
          <p:nvPr/>
        </p:nvGrpSpPr>
        <p:grpSpPr bwMode="auto">
          <a:xfrm>
            <a:off x="492126" y="2600484"/>
            <a:ext cx="383536" cy="572744"/>
            <a:chOff x="462" y="1727"/>
            <a:chExt cx="209" cy="291"/>
          </a:xfrm>
        </p:grpSpPr>
        <p:sp>
          <p:nvSpPr>
            <p:cNvPr id="46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sp>
        <p:nvSpPr>
          <p:cNvPr id="49" name="Line 62"/>
          <p:cNvSpPr>
            <a:spLocks noChangeShapeType="1"/>
          </p:cNvSpPr>
          <p:nvPr/>
        </p:nvSpPr>
        <p:spPr bwMode="auto">
          <a:xfrm>
            <a:off x="5962554" y="2307222"/>
            <a:ext cx="0" cy="12911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5768034" y="2584739"/>
            <a:ext cx="383535" cy="572744"/>
            <a:chOff x="462" y="1727"/>
            <a:chExt cx="209" cy="291"/>
          </a:xfrm>
        </p:grpSpPr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53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54" name="Group 77"/>
          <p:cNvGrpSpPr>
            <a:grpSpLocks/>
          </p:cNvGrpSpPr>
          <p:nvPr/>
        </p:nvGrpSpPr>
        <p:grpSpPr bwMode="auto">
          <a:xfrm>
            <a:off x="681142" y="4154954"/>
            <a:ext cx="1113904" cy="553062"/>
            <a:chOff x="3105" y="2650"/>
            <a:chExt cx="607" cy="281"/>
          </a:xfrm>
          <a:solidFill>
            <a:srgbClr val="00B050">
              <a:alpha val="30000"/>
            </a:srgbClr>
          </a:solidFill>
        </p:grpSpPr>
        <p:sp>
          <p:nvSpPr>
            <p:cNvPr id="55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49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58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lf</a:t>
              </a:r>
            </a:p>
          </p:txBody>
        </p:sp>
      </p:grp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681142" y="4706454"/>
            <a:ext cx="5976914" cy="13895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80"/>
          <p:cNvSpPr txBox="1">
            <a:spLocks noChangeArrowheads="1"/>
          </p:cNvSpPr>
          <p:nvPr/>
        </p:nvSpPr>
        <p:spPr bwMode="auto">
          <a:xfrm>
            <a:off x="2919961" y="5107966"/>
            <a:ext cx="1631402" cy="49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492126" y="5125679"/>
            <a:ext cx="383536" cy="572746"/>
            <a:chOff x="462" y="1727"/>
            <a:chExt cx="209" cy="291"/>
          </a:xfrm>
        </p:grpSpPr>
        <p:sp>
          <p:nvSpPr>
            <p:cNvPr id="62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64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65" name="Group 85"/>
          <p:cNvGrpSpPr>
            <a:grpSpLocks/>
          </p:cNvGrpSpPr>
          <p:nvPr/>
        </p:nvGrpSpPr>
        <p:grpSpPr bwMode="auto">
          <a:xfrm>
            <a:off x="6456195" y="5113870"/>
            <a:ext cx="383536" cy="572746"/>
            <a:chOff x="462" y="1727"/>
            <a:chExt cx="209" cy="291"/>
          </a:xfrm>
        </p:grpSpPr>
        <p:sp>
          <p:nvSpPr>
            <p:cNvPr id="66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1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ahoma" pitchFamily="34" charset="0"/>
              </a:rPr>
              <a:t>Application Layer</a:t>
            </a:r>
          </a:p>
        </p:txBody>
      </p:sp>
      <p:sp>
        <p:nvSpPr>
          <p:cNvPr id="12493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Tahoma" pitchFamily="34" charset="0"/>
              </a:rPr>
              <a:t>2-</a:t>
            </a:r>
            <a:fld id="{B1192E81-EE60-4D6C-AD1D-B5E6848088C3}" type="slidenum">
              <a:rPr lang="en-US" sz="1200">
                <a:latin typeface="Tahoma" pitchFamily="34" charset="0"/>
              </a:rPr>
              <a:pPr/>
              <a:t>7</a:t>
            </a:fld>
            <a:endParaRPr lang="en-US" sz="1200">
              <a:latin typeface="Tahoma" pitchFamily="34" charset="0"/>
            </a:endParaRPr>
          </a:p>
        </p:txBody>
      </p:sp>
      <p:pic>
        <p:nvPicPr>
          <p:cNvPr id="124931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HTTP response message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(protocol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code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phrase)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35" name="Freeform 7"/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 lines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93688" y="529748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data, e.g.,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requested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HTML file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9" name="Rectangle 15"/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HTTP/1.1 200 OK\r\n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Date: Sun, 26 Sep 2010 20:09:20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Server: Apache/2.0.52 (CentOS)\r\n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Last-Modified: Tue, 30 Oct 2007 17:00:02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ETag: "17dc6-a5c-bf716880"\r\n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Accept-Ranges: bytes\r\n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Content-Length: 2652\r\n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Keep-Alive: timeout=10, max=100\r\n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Connection: Keep-Alive\r\n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Content-Type: text/html; charset=ISO-8859-1\r\n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it-IT" sz="1800" b="1">
                <a:latin typeface="Courier New" pitchFamily="49" charset="0"/>
              </a:rPr>
              <a:t>data data data data data ... </a:t>
            </a:r>
            <a:endParaRPr lang="en-US" sz="18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263</Words>
  <Application>Microsoft Office PowerPoint</Application>
  <PresentationFormat>Skærmshow (4:3)</PresentationFormat>
  <Paragraphs>132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Courier New</vt:lpstr>
      <vt:lpstr>Gill Sans MT</vt:lpstr>
      <vt:lpstr>Tahoma</vt:lpstr>
      <vt:lpstr>Times New Roman</vt:lpstr>
      <vt:lpstr>Office Theme</vt:lpstr>
      <vt:lpstr>Application </vt:lpstr>
      <vt:lpstr>PowerPoint-præsentation</vt:lpstr>
      <vt:lpstr>HTTP Request</vt:lpstr>
      <vt:lpstr>PowerPoint-præsentation</vt:lpstr>
      <vt:lpstr>PowerPoint-præsentation</vt:lpstr>
      <vt:lpstr>HTTP Response</vt:lpstr>
      <vt:lpstr>HTTP response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</dc:title>
  <dc:creator>Peter Levinsky</dc:creator>
  <cp:lastModifiedBy>Administrator</cp:lastModifiedBy>
  <cp:revision>3</cp:revision>
  <dcterms:created xsi:type="dcterms:W3CDTF">2006-08-16T00:00:00Z</dcterms:created>
  <dcterms:modified xsi:type="dcterms:W3CDTF">2017-08-30T06:29:04Z</dcterms:modified>
</cp:coreProperties>
</file>