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0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6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7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3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1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5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2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4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4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AEE4-0D46-4215-B3DF-F4A7B0FA6274}" type="datetimeFigureOut">
              <a:rPr lang="en-GB" smtClean="0"/>
              <a:t>28/08/2017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BE13-32D5-438A-837F-2C73B7F01A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8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Computer - </a:t>
            </a:r>
            <a:r>
              <a:rPr lang="en-GB" dirty="0" err="1" smtClean="0"/>
              <a:t>Historik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2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Exercise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654554"/>
          </a:xfrm>
        </p:spPr>
        <p:txBody>
          <a:bodyPr/>
          <a:lstStyle/>
          <a:p>
            <a:r>
              <a:rPr lang="en-GB" dirty="0" smtClean="0"/>
              <a:t>Assume the development within cars have followed computers</a:t>
            </a:r>
          </a:p>
          <a:p>
            <a:r>
              <a:rPr lang="en-GB" dirty="0" smtClean="0"/>
              <a:t>1982 – The first ‘PC’ in Denmark</a:t>
            </a:r>
          </a:p>
          <a:p>
            <a:r>
              <a:rPr lang="en-GB" dirty="0" smtClean="0"/>
              <a:t>1982 – The first VW Polo in Denmark</a:t>
            </a:r>
            <a:endParaRPr lang="en-GB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602" y="2722622"/>
            <a:ext cx="2020153" cy="1515115"/>
          </a:xfrm>
          <a:prstGeom prst="rect">
            <a:avLst/>
          </a:prstGeom>
        </p:spPr>
      </p:pic>
      <p:grpSp>
        <p:nvGrpSpPr>
          <p:cNvPr id="10" name="Gruppe 9"/>
          <p:cNvGrpSpPr/>
          <p:nvPr/>
        </p:nvGrpSpPr>
        <p:grpSpPr>
          <a:xfrm>
            <a:off x="2682852" y="3703529"/>
            <a:ext cx="6826296" cy="3113012"/>
            <a:chOff x="948378" y="3615118"/>
            <a:chExt cx="6826296" cy="3113012"/>
          </a:xfrm>
        </p:grpSpPr>
        <p:sp>
          <p:nvSpPr>
            <p:cNvPr id="4" name="Tekstfelt 3"/>
            <p:cNvSpPr txBox="1"/>
            <p:nvPr/>
          </p:nvSpPr>
          <p:spPr>
            <a:xfrm>
              <a:off x="4417325" y="3638537"/>
              <a:ext cx="335734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1982</a:t>
              </a:r>
            </a:p>
            <a:p>
              <a:r>
                <a:rPr lang="en-GB" dirty="0" smtClean="0">
                  <a:solidFill>
                    <a:srgbClr val="0070C0"/>
                  </a:solidFill>
                </a:rPr>
                <a:t>No Of Seats	4</a:t>
              </a:r>
            </a:p>
            <a:p>
              <a:r>
                <a:rPr lang="en-GB" dirty="0" smtClean="0">
                  <a:solidFill>
                    <a:srgbClr val="0070C0"/>
                  </a:solidFill>
                </a:rPr>
                <a:t>Top Speed 	167 Km/h</a:t>
              </a:r>
            </a:p>
            <a:p>
              <a:r>
                <a:rPr lang="en-GB" dirty="0" smtClean="0">
                  <a:solidFill>
                    <a:srgbClr val="0070C0"/>
                  </a:solidFill>
                </a:rPr>
                <a:t>Cargo		400 Kg</a:t>
              </a:r>
            </a:p>
            <a:p>
              <a:endParaRPr lang="en-GB" dirty="0" smtClean="0"/>
            </a:p>
            <a:p>
              <a:r>
                <a:rPr lang="en-GB" dirty="0" smtClean="0">
                  <a:solidFill>
                    <a:srgbClr val="FF0000"/>
                  </a:solidFill>
                </a:rPr>
                <a:t>2017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No Of Seats	???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Top Speed 	???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Cargo		???</a:t>
              </a:r>
              <a:endParaRPr lang="en-GB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" name="Tekstfelt 6"/>
            <p:cNvSpPr txBox="1"/>
            <p:nvPr/>
          </p:nvSpPr>
          <p:spPr>
            <a:xfrm>
              <a:off x="948378" y="3682586"/>
              <a:ext cx="335734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1982</a:t>
              </a:r>
            </a:p>
            <a:p>
              <a:r>
                <a:rPr lang="en-GB" dirty="0" smtClean="0">
                  <a:solidFill>
                    <a:srgbClr val="0070C0"/>
                  </a:solidFill>
                </a:rPr>
                <a:t>Memory in RAM</a:t>
              </a:r>
            </a:p>
            <a:p>
              <a:r>
                <a:rPr lang="en-GB" dirty="0" smtClean="0">
                  <a:solidFill>
                    <a:srgbClr val="0070C0"/>
                  </a:solidFill>
                </a:rPr>
                <a:t>CPU frequency</a:t>
              </a:r>
            </a:p>
            <a:p>
              <a:r>
                <a:rPr lang="en-GB" dirty="0" smtClean="0">
                  <a:solidFill>
                    <a:srgbClr val="0070C0"/>
                  </a:solidFill>
                </a:rPr>
                <a:t>Disk</a:t>
              </a:r>
            </a:p>
            <a:p>
              <a:endParaRPr lang="en-GB" dirty="0"/>
            </a:p>
            <a:p>
              <a:r>
                <a:rPr lang="en-GB" dirty="0" smtClean="0">
                  <a:solidFill>
                    <a:srgbClr val="FF0000"/>
                  </a:solidFill>
                </a:rPr>
                <a:t>2017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Memory in RAM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CPU frequency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Disk</a:t>
              </a:r>
            </a:p>
          </p:txBody>
        </p:sp>
        <p:sp>
          <p:nvSpPr>
            <p:cNvPr id="6" name="Nedadgående pil 5"/>
            <p:cNvSpPr/>
            <p:nvPr/>
          </p:nvSpPr>
          <p:spPr>
            <a:xfrm>
              <a:off x="3753134" y="3615118"/>
              <a:ext cx="245660" cy="27202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kstfelt 7"/>
            <p:cNvSpPr txBox="1"/>
            <p:nvPr/>
          </p:nvSpPr>
          <p:spPr>
            <a:xfrm>
              <a:off x="3057098" y="6358798"/>
              <a:ext cx="1883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Same progress</a:t>
              </a:r>
              <a:endParaRPr lang="en-GB" dirty="0"/>
            </a:p>
          </p:txBody>
        </p:sp>
      </p:grp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30" y="3581920"/>
            <a:ext cx="1926308" cy="17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the electronic period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1600 	PASCAL mechanical machine</a:t>
            </a:r>
            <a:endParaRPr lang="en-GB" dirty="0"/>
          </a:p>
          <a:p>
            <a:r>
              <a:rPr lang="en-GB" dirty="0" smtClean="0"/>
              <a:t>1800 	Punch Card Technology (weavers) – first known sabotage</a:t>
            </a:r>
            <a:endParaRPr lang="en-GB" dirty="0"/>
          </a:p>
          <a:p>
            <a:r>
              <a:rPr lang="en-GB" dirty="0" smtClean="0"/>
              <a:t>1930	Alan Turing Theoretical Computing (Turing machine)</a:t>
            </a:r>
            <a:endParaRPr lang="en-GB" dirty="0"/>
          </a:p>
          <a:p>
            <a:r>
              <a:rPr lang="en-GB" dirty="0" smtClean="0"/>
              <a:t>1940	Von Neumann Architecture of Computers</a:t>
            </a:r>
          </a:p>
          <a:p>
            <a:endParaRPr lang="en-GB" dirty="0"/>
          </a:p>
          <a:p>
            <a:r>
              <a:rPr lang="en-GB" dirty="0" smtClean="0"/>
              <a:t>1944	WWII – England First Computer </a:t>
            </a:r>
            <a:br>
              <a:rPr lang="en-GB" dirty="0" smtClean="0"/>
            </a:br>
            <a:r>
              <a:rPr lang="en-GB" dirty="0" smtClean="0"/>
              <a:t>		ENIAC – USA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520" y="3934716"/>
            <a:ext cx="3734436" cy="273221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7746"/>
            <a:ext cx="2578655" cy="19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1950-1960 : Mathematical + Science + (ADM)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156881" cy="4351338"/>
          </a:xfrm>
        </p:spPr>
        <p:txBody>
          <a:bodyPr/>
          <a:lstStyle/>
          <a:p>
            <a:r>
              <a:rPr lang="en-GB" dirty="0" smtClean="0"/>
              <a:t>No OS</a:t>
            </a:r>
          </a:p>
          <a:p>
            <a:r>
              <a:rPr lang="en-GB" dirty="0" smtClean="0"/>
              <a:t>No Language or assembler</a:t>
            </a:r>
          </a:p>
          <a:p>
            <a:r>
              <a:rPr lang="en-GB" dirty="0" smtClean="0"/>
              <a:t>No Net</a:t>
            </a:r>
          </a:p>
          <a:p>
            <a:r>
              <a:rPr lang="en-GB" dirty="0" smtClean="0"/>
              <a:t>Actor: IBM</a:t>
            </a:r>
            <a:endParaRPr lang="en-GB" dirty="0"/>
          </a:p>
        </p:txBody>
      </p:sp>
      <p:sp>
        <p:nvSpPr>
          <p:cNvPr id="5" name="Tekstfelt 4"/>
          <p:cNvSpPr txBox="1"/>
          <p:nvPr/>
        </p:nvSpPr>
        <p:spPr>
          <a:xfrm>
            <a:off x="6361057" y="1808802"/>
            <a:ext cx="304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Denmark: DASK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7" y="2417892"/>
            <a:ext cx="4830107" cy="36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0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1960-1970 : Science + Administration </a:t>
            </a:r>
            <a:r>
              <a:rPr lang="en-GB" sz="2800" dirty="0" smtClean="0"/>
              <a:t>(transistors)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934803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OS:</a:t>
            </a:r>
            <a:br>
              <a:rPr lang="en-GB" sz="2400" dirty="0" smtClean="0"/>
            </a:br>
            <a:r>
              <a:rPr lang="en-GB" sz="2400" dirty="0" smtClean="0"/>
              <a:t>No OS (CICS - Multitasking)</a:t>
            </a:r>
          </a:p>
          <a:p>
            <a:r>
              <a:rPr lang="en-GB" sz="2400" dirty="0" smtClean="0"/>
              <a:t>Language:</a:t>
            </a:r>
            <a:br>
              <a:rPr lang="en-GB" sz="2400" dirty="0" smtClean="0"/>
            </a:br>
            <a:r>
              <a:rPr lang="en-GB" sz="2400" dirty="0" smtClean="0"/>
              <a:t>Assembler/CICS/Fortran/Algol</a:t>
            </a:r>
          </a:p>
          <a:p>
            <a:r>
              <a:rPr lang="en-GB" sz="2400" dirty="0" smtClean="0"/>
              <a:t>Net:</a:t>
            </a:r>
            <a:br>
              <a:rPr lang="en-GB" sz="2400" dirty="0" smtClean="0"/>
            </a:br>
            <a:r>
              <a:rPr lang="en-GB" sz="2400" dirty="0" smtClean="0"/>
              <a:t>SNA / (D)</a:t>
            </a:r>
            <a:r>
              <a:rPr lang="en-GB" sz="2400" dirty="0" err="1" smtClean="0"/>
              <a:t>Arpa</a:t>
            </a:r>
            <a:r>
              <a:rPr lang="en-GB" sz="2400" dirty="0" smtClean="0"/>
              <a:t> / X.25</a:t>
            </a:r>
          </a:p>
          <a:p>
            <a:r>
              <a:rPr lang="en-GB" sz="2400" dirty="0" smtClean="0"/>
              <a:t>Actor: </a:t>
            </a:r>
            <a:br>
              <a:rPr lang="en-GB" sz="2400" dirty="0" smtClean="0"/>
            </a:br>
            <a:r>
              <a:rPr lang="en-GB" sz="2400" b="1" dirty="0" smtClean="0"/>
              <a:t>IBM, </a:t>
            </a:r>
            <a:r>
              <a:rPr lang="en-GB" sz="2400" dirty="0" smtClean="0"/>
              <a:t>Digital, </a:t>
            </a:r>
            <a:r>
              <a:rPr lang="en-GB" sz="2400" dirty="0" err="1" smtClean="0"/>
              <a:t>HoneywellBull</a:t>
            </a:r>
            <a:endParaRPr lang="en-GB" sz="2400" dirty="0"/>
          </a:p>
        </p:txBody>
      </p:sp>
      <p:sp>
        <p:nvSpPr>
          <p:cNvPr id="5" name="Tekstfelt 4"/>
          <p:cNvSpPr txBox="1"/>
          <p:nvPr/>
        </p:nvSpPr>
        <p:spPr>
          <a:xfrm>
            <a:off x="6361057" y="1808802"/>
            <a:ext cx="483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Denmark: </a:t>
            </a:r>
            <a:r>
              <a:rPr lang="en-GB" dirty="0" err="1" smtClean="0"/>
              <a:t>Gier</a:t>
            </a:r>
            <a:r>
              <a:rPr lang="en-GB" dirty="0" smtClean="0"/>
              <a:t> / RC4000</a:t>
            </a:r>
            <a:br>
              <a:rPr lang="en-GB" dirty="0" smtClean="0"/>
            </a:br>
            <a:r>
              <a:rPr lang="en-GB" dirty="0" smtClean="0"/>
              <a:t>Peter </a:t>
            </a:r>
            <a:r>
              <a:rPr lang="en-GB" dirty="0" err="1" smtClean="0"/>
              <a:t>Naur</a:t>
            </a:r>
            <a:r>
              <a:rPr lang="en-GB" dirty="0" smtClean="0"/>
              <a:t> – Backus-Naur notation + mem-paging</a:t>
            </a:r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210" y="2573246"/>
            <a:ext cx="3052518" cy="41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6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1970-1980 : Administration</a:t>
            </a:r>
            <a:r>
              <a:rPr lang="en-GB" sz="3600" dirty="0" smtClean="0"/>
              <a:t> (IC)</a:t>
            </a:r>
            <a:endParaRPr lang="en-GB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934803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OS:</a:t>
            </a:r>
            <a:br>
              <a:rPr lang="en-GB" sz="2400" dirty="0" smtClean="0"/>
            </a:br>
            <a:r>
              <a:rPr lang="en-GB" sz="2400" dirty="0" smtClean="0"/>
              <a:t>CICS, Unix</a:t>
            </a:r>
          </a:p>
          <a:p>
            <a:r>
              <a:rPr lang="en-GB" sz="2400" dirty="0" smtClean="0"/>
              <a:t>Language:</a:t>
            </a:r>
            <a:br>
              <a:rPr lang="en-GB" sz="2400" dirty="0" smtClean="0"/>
            </a:br>
            <a:r>
              <a:rPr lang="en-GB" sz="2400" dirty="0" smtClean="0"/>
              <a:t>CICS , C, Cobol</a:t>
            </a:r>
          </a:p>
          <a:p>
            <a:r>
              <a:rPr lang="en-GB" sz="2400" dirty="0" smtClean="0"/>
              <a:t>Net:</a:t>
            </a:r>
            <a:br>
              <a:rPr lang="en-GB" sz="2400" dirty="0" smtClean="0"/>
            </a:br>
            <a:r>
              <a:rPr lang="en-GB" sz="2400" dirty="0" smtClean="0"/>
              <a:t>SNA / X.25(Minitel) / Ethernet</a:t>
            </a:r>
            <a:br>
              <a:rPr lang="en-GB" sz="2400" dirty="0" smtClean="0"/>
            </a:br>
            <a:r>
              <a:rPr lang="en-GB" sz="2400" dirty="0" smtClean="0"/>
              <a:t>Internet(ARPA), IP(1972/1975),Email(1975/1976)</a:t>
            </a:r>
          </a:p>
          <a:p>
            <a:r>
              <a:rPr lang="en-GB" sz="2400" dirty="0" smtClean="0"/>
              <a:t>Actor: </a:t>
            </a:r>
            <a:br>
              <a:rPr lang="en-GB" sz="2400" dirty="0" smtClean="0"/>
            </a:br>
            <a:r>
              <a:rPr lang="en-GB" sz="2400" dirty="0" smtClean="0"/>
              <a:t>IBM,</a:t>
            </a:r>
            <a:r>
              <a:rPr lang="en-GB" sz="2400" b="1" dirty="0" smtClean="0"/>
              <a:t> </a:t>
            </a:r>
            <a:r>
              <a:rPr lang="en-GB" sz="2400" dirty="0" smtClean="0"/>
              <a:t>DEC</a:t>
            </a:r>
          </a:p>
          <a:p>
            <a:r>
              <a:rPr lang="en-GB" sz="2400" dirty="0" smtClean="0"/>
              <a:t>Processor</a:t>
            </a:r>
            <a:br>
              <a:rPr lang="en-GB" sz="2400" dirty="0" smtClean="0"/>
            </a:br>
            <a:r>
              <a:rPr lang="en-GB" sz="2400" dirty="0" smtClean="0"/>
              <a:t>Intel 8086-80286 (16 bit bus)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361057" y="1808802"/>
            <a:ext cx="483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Denmark: RC8000, DDE-</a:t>
            </a:r>
            <a:r>
              <a:rPr lang="en-GB" dirty="0" err="1" smtClean="0"/>
              <a:t>Supermax</a:t>
            </a:r>
            <a:r>
              <a:rPr lang="en-GB" dirty="0" smtClean="0"/>
              <a:t>, Rovsing-CR80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764" y="2435830"/>
            <a:ext cx="5634236" cy="37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1980-1990 : Administration + PC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934803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OS:</a:t>
            </a:r>
            <a:br>
              <a:rPr lang="en-GB" sz="2400" dirty="0" smtClean="0"/>
            </a:br>
            <a:r>
              <a:rPr lang="en-GB" sz="2400" dirty="0" smtClean="0"/>
              <a:t>CICS, Unix, DOS</a:t>
            </a:r>
            <a:r>
              <a:rPr lang="en-GB" sz="2000" dirty="0" smtClean="0"/>
              <a:t>(‘windows’)</a:t>
            </a:r>
            <a:r>
              <a:rPr lang="en-GB" sz="2400" dirty="0" smtClean="0"/>
              <a:t>, OS-X </a:t>
            </a:r>
          </a:p>
          <a:p>
            <a:r>
              <a:rPr lang="en-GB" sz="2400" dirty="0" smtClean="0"/>
              <a:t>Language:</a:t>
            </a:r>
            <a:br>
              <a:rPr lang="en-GB" sz="2400" dirty="0" smtClean="0"/>
            </a:br>
            <a:r>
              <a:rPr lang="en-GB" sz="2400" dirty="0" smtClean="0"/>
              <a:t>High level – C, C++, Pascal</a:t>
            </a:r>
          </a:p>
          <a:p>
            <a:r>
              <a:rPr lang="en-GB" sz="2400" dirty="0" smtClean="0"/>
              <a:t>Net:</a:t>
            </a:r>
            <a:br>
              <a:rPr lang="en-GB" sz="2400" dirty="0" smtClean="0"/>
            </a:br>
            <a:r>
              <a:rPr lang="en-GB" sz="2400" dirty="0" smtClean="0"/>
              <a:t>‘internet’-</a:t>
            </a:r>
            <a:r>
              <a:rPr lang="en-GB" sz="2400" dirty="0" err="1" smtClean="0"/>
              <a:t>familien</a:t>
            </a:r>
            <a:endParaRPr lang="en-GB" sz="2400" dirty="0" smtClean="0"/>
          </a:p>
          <a:p>
            <a:r>
              <a:rPr lang="en-GB" sz="2400" dirty="0" smtClean="0"/>
              <a:t>Actor: </a:t>
            </a:r>
            <a:br>
              <a:rPr lang="en-GB" sz="2400" dirty="0" smtClean="0"/>
            </a:br>
            <a:r>
              <a:rPr lang="en-GB" sz="2400" dirty="0" smtClean="0"/>
              <a:t>Microsoft, Compact, HP, SUN, IBM</a:t>
            </a:r>
            <a:endParaRPr lang="en-GB" sz="2400" dirty="0"/>
          </a:p>
          <a:p>
            <a:r>
              <a:rPr lang="en-GB" sz="2400" dirty="0" smtClean="0"/>
              <a:t>Processor</a:t>
            </a:r>
            <a:br>
              <a:rPr lang="en-GB" sz="2400" dirty="0" smtClean="0"/>
            </a:br>
            <a:r>
              <a:rPr lang="en-GB" sz="2400" dirty="0" smtClean="0"/>
              <a:t>Intel 80386-80586/</a:t>
            </a:r>
            <a:r>
              <a:rPr lang="en-GB" sz="2400" dirty="0" err="1" smtClean="0"/>
              <a:t>pentium</a:t>
            </a:r>
            <a:r>
              <a:rPr lang="en-GB" sz="2400" dirty="0" smtClean="0"/>
              <a:t> (32 bit bus x86)</a:t>
            </a:r>
          </a:p>
          <a:p>
            <a:endParaRPr lang="en-GB" sz="2400" dirty="0"/>
          </a:p>
        </p:txBody>
      </p:sp>
      <p:sp>
        <p:nvSpPr>
          <p:cNvPr id="5" name="Tekstfelt 4"/>
          <p:cNvSpPr txBox="1"/>
          <p:nvPr/>
        </p:nvSpPr>
        <p:spPr>
          <a:xfrm>
            <a:off x="6361057" y="1808802"/>
            <a:ext cx="483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Denmark: Partner/RC900, </a:t>
            </a:r>
            <a:r>
              <a:rPr lang="en-GB" dirty="0" err="1" smtClean="0"/>
              <a:t>Piccoline</a:t>
            </a:r>
            <a:r>
              <a:rPr lang="en-GB" dirty="0" smtClean="0"/>
              <a:t>/Piccolo, DDE, </a:t>
            </a:r>
            <a:r>
              <a:rPr lang="en-GB" dirty="0" err="1" smtClean="0"/>
              <a:t>Rovsing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Bjarne </a:t>
            </a:r>
            <a:r>
              <a:rPr lang="en-GB" dirty="0" err="1" smtClean="0"/>
              <a:t>Staustrup</a:t>
            </a:r>
            <a:r>
              <a:rPr lang="en-GB" dirty="0" smtClean="0"/>
              <a:t> C++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7" y="2850246"/>
            <a:ext cx="4824333" cy="27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2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1990-2000 : Personal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934803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OS:</a:t>
            </a:r>
            <a:br>
              <a:rPr lang="en-GB" sz="2400" dirty="0" smtClean="0"/>
            </a:br>
            <a:r>
              <a:rPr lang="en-GB" sz="2400" dirty="0" smtClean="0"/>
              <a:t>Windows, Unix/Linux, OS-X</a:t>
            </a:r>
            <a:br>
              <a:rPr lang="en-GB" sz="2400" dirty="0" smtClean="0"/>
            </a:br>
            <a:r>
              <a:rPr lang="en-GB" sz="2400" dirty="0" smtClean="0"/>
              <a:t>C++, Java, C#, Delphi</a:t>
            </a:r>
          </a:p>
          <a:p>
            <a:r>
              <a:rPr lang="en-GB" sz="2400" dirty="0" smtClean="0"/>
              <a:t>Net:</a:t>
            </a:r>
            <a:br>
              <a:rPr lang="en-GB" sz="2400" dirty="0" smtClean="0"/>
            </a:br>
            <a:r>
              <a:rPr lang="en-GB" sz="2400" dirty="0" smtClean="0"/>
              <a:t>Internet, ADSL</a:t>
            </a:r>
          </a:p>
          <a:p>
            <a:r>
              <a:rPr lang="en-GB" sz="2400" dirty="0" smtClean="0"/>
              <a:t>Actor: </a:t>
            </a:r>
            <a:br>
              <a:rPr lang="en-GB" sz="2400" dirty="0" smtClean="0"/>
            </a:br>
            <a:r>
              <a:rPr lang="en-GB" sz="2400" b="1" dirty="0" err="1" smtClean="0"/>
              <a:t>Micrsoft</a:t>
            </a:r>
            <a:endParaRPr lang="en-GB" sz="2400" b="1" dirty="0"/>
          </a:p>
          <a:p>
            <a:r>
              <a:rPr lang="en-GB" sz="2400" dirty="0" smtClean="0"/>
              <a:t>Processor:</a:t>
            </a:r>
            <a:br>
              <a:rPr lang="en-GB" sz="2400" dirty="0" smtClean="0"/>
            </a:br>
            <a:r>
              <a:rPr lang="en-GB" sz="2400" dirty="0" smtClean="0"/>
              <a:t>Intel 80586(Pentium4-&gt;) 32 bit (x86)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361057" y="1808802"/>
            <a:ext cx="483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Denmark: Navision (</a:t>
            </a:r>
            <a:r>
              <a:rPr lang="en-GB" dirty="0" err="1" smtClean="0"/>
              <a:t>Erik+Preben</a:t>
            </a:r>
            <a:r>
              <a:rPr lang="en-GB" dirty="0" smtClean="0"/>
              <a:t> </a:t>
            </a:r>
            <a:r>
              <a:rPr lang="en-GB" dirty="0" err="1" smtClean="0"/>
              <a:t>Damgaard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Anders Hejlsberg - IDE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73247"/>
            <a:ext cx="5206529" cy="36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2000-2010 : Personal/Net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934803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OS:</a:t>
            </a:r>
            <a:br>
              <a:rPr lang="en-GB" sz="2400" dirty="0" smtClean="0"/>
            </a:br>
            <a:r>
              <a:rPr lang="en-GB" sz="2400" dirty="0" smtClean="0"/>
              <a:t>Windows, Linux, OS-X</a:t>
            </a:r>
          </a:p>
          <a:p>
            <a:r>
              <a:rPr lang="en-GB" sz="2400" dirty="0" smtClean="0"/>
              <a:t>Language:</a:t>
            </a:r>
            <a:br>
              <a:rPr lang="en-GB" sz="2400" dirty="0" smtClean="0"/>
            </a:br>
            <a:r>
              <a:rPr lang="en-GB" sz="2400" dirty="0" smtClean="0"/>
              <a:t>Java, C#</a:t>
            </a:r>
          </a:p>
          <a:p>
            <a:r>
              <a:rPr lang="en-GB" sz="2400" dirty="0" smtClean="0"/>
              <a:t>Net:</a:t>
            </a:r>
            <a:br>
              <a:rPr lang="en-GB" sz="2400" dirty="0" smtClean="0"/>
            </a:br>
            <a:r>
              <a:rPr lang="en-GB" sz="2400" dirty="0" smtClean="0"/>
              <a:t>Internet, </a:t>
            </a:r>
            <a:r>
              <a:rPr lang="en-GB" sz="2400" dirty="0" err="1" smtClean="0"/>
              <a:t>Wifi</a:t>
            </a:r>
            <a:endParaRPr lang="en-GB" sz="2400" dirty="0" smtClean="0"/>
          </a:p>
          <a:p>
            <a:r>
              <a:rPr lang="en-GB" sz="2400" dirty="0" smtClean="0"/>
              <a:t>Actor: </a:t>
            </a:r>
            <a:br>
              <a:rPr lang="en-GB" sz="2400" dirty="0" smtClean="0"/>
            </a:br>
            <a:r>
              <a:rPr lang="en-GB" sz="2400" b="1" dirty="0" err="1" smtClean="0"/>
              <a:t>Micrsoft</a:t>
            </a:r>
            <a:r>
              <a:rPr lang="en-GB" sz="2400" dirty="0" smtClean="0"/>
              <a:t>, Google, Apple</a:t>
            </a:r>
          </a:p>
          <a:p>
            <a:r>
              <a:rPr lang="en-GB" sz="2400" dirty="0" smtClean="0"/>
              <a:t>Processor:</a:t>
            </a:r>
            <a:br>
              <a:rPr lang="en-GB" sz="2400" dirty="0" smtClean="0"/>
            </a:br>
            <a:r>
              <a:rPr lang="en-GB" sz="2400" dirty="0" smtClean="0"/>
              <a:t>Intel core 64 bit (x64)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5" name="Tekstfelt 4"/>
          <p:cNvSpPr txBox="1"/>
          <p:nvPr/>
        </p:nvSpPr>
        <p:spPr>
          <a:xfrm>
            <a:off x="6361057" y="1808802"/>
            <a:ext cx="483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Denmark: Skype</a:t>
            </a:r>
            <a:br>
              <a:rPr lang="en-GB" dirty="0" smtClean="0"/>
            </a:br>
            <a:r>
              <a:rPr lang="en-GB" dirty="0"/>
              <a:t>Janus </a:t>
            </a:r>
            <a:r>
              <a:rPr lang="en-GB" dirty="0" err="1"/>
              <a:t>Friis</a:t>
            </a:r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306" y="2573247"/>
            <a:ext cx="5674527" cy="34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2010-2020 : Mobile / Cloud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934803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OS:</a:t>
            </a:r>
            <a:br>
              <a:rPr lang="en-GB" sz="2400" dirty="0" smtClean="0"/>
            </a:br>
            <a:r>
              <a:rPr lang="en-GB" sz="2400" dirty="0" smtClean="0"/>
              <a:t>IOS, Android </a:t>
            </a:r>
            <a:br>
              <a:rPr lang="en-GB" sz="2400" dirty="0" smtClean="0"/>
            </a:br>
            <a:r>
              <a:rPr lang="en-GB" sz="2400" dirty="0" smtClean="0"/>
              <a:t>Windows, Unix/Linux, OS-X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Language:</a:t>
            </a:r>
            <a:br>
              <a:rPr lang="en-GB" sz="2400" dirty="0" smtClean="0"/>
            </a:br>
            <a:r>
              <a:rPr lang="en-GB" sz="2400" dirty="0" smtClean="0"/>
              <a:t>C#, Java, Objective-C/Swift, node.JS ….?</a:t>
            </a:r>
          </a:p>
          <a:p>
            <a:r>
              <a:rPr lang="en-GB" sz="2400" dirty="0" smtClean="0"/>
              <a:t>Net:</a:t>
            </a:r>
            <a:br>
              <a:rPr lang="en-GB" sz="2400" dirty="0" smtClean="0"/>
            </a:br>
            <a:r>
              <a:rPr lang="en-GB" sz="2400" dirty="0" smtClean="0"/>
              <a:t>Internet, 4/5G net ….?</a:t>
            </a:r>
          </a:p>
          <a:p>
            <a:r>
              <a:rPr lang="en-GB" sz="2400" dirty="0" smtClean="0"/>
              <a:t>Actor:</a:t>
            </a:r>
            <a:br>
              <a:rPr lang="en-GB" sz="2400" dirty="0" smtClean="0"/>
            </a:br>
            <a:r>
              <a:rPr lang="en-GB" sz="2400" dirty="0" smtClean="0"/>
              <a:t>Google, Apple, Microsoft, Facebook, </a:t>
            </a:r>
            <a:r>
              <a:rPr lang="en-GB" sz="2400" dirty="0" err="1" smtClean="0"/>
              <a:t>Amazone</a:t>
            </a:r>
            <a:r>
              <a:rPr lang="en-GB" sz="2400" dirty="0" smtClean="0"/>
              <a:t> ….?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5" name="Tekstfelt 4"/>
          <p:cNvSpPr txBox="1"/>
          <p:nvPr/>
        </p:nvSpPr>
        <p:spPr>
          <a:xfrm>
            <a:off x="6361057" y="1808802"/>
            <a:ext cx="483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Denmark: ….?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67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154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Computer - Historik</vt:lpstr>
      <vt:lpstr>Before the electronic period</vt:lpstr>
      <vt:lpstr>1950-1960 : Mathematical + Science + (ADM)</vt:lpstr>
      <vt:lpstr>1960-1970 : Science + Administration (transistors)</vt:lpstr>
      <vt:lpstr>1970-1980 : Administration (IC)</vt:lpstr>
      <vt:lpstr>1980-1990 : Administration + PC</vt:lpstr>
      <vt:lpstr>1990-2000 : Personal</vt:lpstr>
      <vt:lpstr>2000-2010 : Personal/Net</vt:lpstr>
      <vt:lpstr>2010-2020 : Mobile / Cloud</vt:lpstr>
      <vt:lpstr>History Exercise</vt:lpstr>
    </vt:vector>
  </TitlesOfParts>
  <Company>EASJ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- Historik</dc:title>
  <dc:creator>Administrator</dc:creator>
  <cp:lastModifiedBy>Administrator</cp:lastModifiedBy>
  <cp:revision>15</cp:revision>
  <dcterms:created xsi:type="dcterms:W3CDTF">2017-08-28T11:57:25Z</dcterms:created>
  <dcterms:modified xsi:type="dcterms:W3CDTF">2017-08-28T15:02:51Z</dcterms:modified>
</cp:coreProperties>
</file>