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60" r:id="rId6"/>
    <p:sldId id="261" r:id="rId7"/>
    <p:sldId id="262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8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6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0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3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8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5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24F7-3CCF-4D95-B3B4-517669ED07E3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54A8-3869-4D68-9C47-7FD02FB6CC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43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etabox.dk/onewebmedia/SWOT_box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45" y="971044"/>
            <a:ext cx="7388029" cy="48107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1886" y="3348039"/>
            <a:ext cx="5722418" cy="2433721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latin typeface="Arial Black" panose="020B0A04020102020204" pitchFamily="34" charset="0"/>
              </a:rPr>
              <a:t>Analyse værktøjer til Virksomheden</a:t>
            </a:r>
            <a:endParaRPr lang="da-DK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5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Business Model Generation - Canvas</a:t>
            </a:r>
            <a:endParaRPr lang="en-GB" b="1" dirty="0"/>
          </a:p>
        </p:txBody>
      </p:sp>
      <p:grpSp>
        <p:nvGrpSpPr>
          <p:cNvPr id="3" name="Gruppe 2"/>
          <p:cNvGrpSpPr/>
          <p:nvPr/>
        </p:nvGrpSpPr>
        <p:grpSpPr>
          <a:xfrm>
            <a:off x="483704" y="1831223"/>
            <a:ext cx="11430722" cy="3944160"/>
            <a:chOff x="-76922" y="1892166"/>
            <a:chExt cx="11430722" cy="3944160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6922" y="1908766"/>
              <a:ext cx="5662441" cy="3910960"/>
            </a:xfrm>
            <a:prstGeom prst="rect">
              <a:avLst/>
            </a:prstGeom>
          </p:spPr>
        </p:pic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5519" y="1892166"/>
              <a:ext cx="5768281" cy="3944160"/>
            </a:xfrm>
            <a:prstGeom prst="rect">
              <a:avLst/>
            </a:prstGeom>
          </p:spPr>
        </p:pic>
      </p:grpSp>
      <p:sp>
        <p:nvSpPr>
          <p:cNvPr id="7" name="Tekstfelt 6"/>
          <p:cNvSpPr txBox="1"/>
          <p:nvPr/>
        </p:nvSpPr>
        <p:spPr>
          <a:xfrm>
            <a:off x="3781912" y="6858000"/>
            <a:ext cx="468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The 9 Building Blocks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4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62" y="167360"/>
            <a:ext cx="4554560" cy="641318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223380" y="167360"/>
            <a:ext cx="5794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5400" b="1" cap="none" spc="0" dirty="0" smtClean="0">
                <a:ln/>
                <a:solidFill>
                  <a:schemeClr val="accent4"/>
                </a:solidFill>
                <a:effectLst/>
              </a:rPr>
              <a:t>Analyse </a:t>
            </a:r>
            <a:r>
              <a:rPr lang="da-DK" sz="2800" b="1" cap="none" spc="0" dirty="0" smtClean="0">
                <a:ln/>
                <a:solidFill>
                  <a:schemeClr val="accent4"/>
                </a:solidFill>
                <a:effectLst/>
              </a:rPr>
              <a:t>(</a:t>
            </a:r>
            <a:r>
              <a:rPr lang="da-DK" sz="2800" b="1" cap="none" spc="0" dirty="0" err="1" smtClean="0">
                <a:ln/>
                <a:solidFill>
                  <a:schemeClr val="accent4"/>
                </a:solidFill>
                <a:effectLst/>
              </a:rPr>
              <a:t>Bizz</a:t>
            </a:r>
            <a:r>
              <a:rPr lang="da-DK" sz="2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da-DK" sz="2800" b="1" cap="none" spc="0" dirty="0" err="1" smtClean="0">
                <a:ln/>
                <a:solidFill>
                  <a:schemeClr val="accent4"/>
                </a:solidFill>
                <a:effectLst/>
              </a:rPr>
              <a:t>Canvas,swot</a:t>
            </a:r>
            <a:r>
              <a:rPr lang="da-DK" sz="2800" b="1" cap="none" spc="0" dirty="0" smtClean="0">
                <a:ln/>
                <a:solidFill>
                  <a:schemeClr val="accent4"/>
                </a:solidFill>
                <a:effectLst/>
              </a:rPr>
              <a:t>, …)</a:t>
            </a:r>
            <a:endParaRPr lang="da-DK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223380" y="5004588"/>
            <a:ext cx="6525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5400" b="1" cap="none" spc="0" dirty="0" smtClean="0">
                <a:ln/>
                <a:solidFill>
                  <a:schemeClr val="accent4"/>
                </a:solidFill>
                <a:effectLst/>
              </a:rPr>
              <a:t>Implementering </a:t>
            </a:r>
            <a:r>
              <a:rPr lang="da-DK" sz="2800" b="1" cap="none" spc="0" dirty="0" smtClean="0">
                <a:ln/>
                <a:solidFill>
                  <a:schemeClr val="accent4"/>
                </a:solidFill>
                <a:effectLst/>
              </a:rPr>
              <a:t>(</a:t>
            </a:r>
            <a:r>
              <a:rPr lang="da-DK" sz="2800" b="1" cap="none" spc="0" dirty="0" err="1" smtClean="0">
                <a:ln/>
                <a:solidFill>
                  <a:schemeClr val="accent4"/>
                </a:solidFill>
                <a:effectLst/>
              </a:rPr>
              <a:t>Bizz</a:t>
            </a:r>
            <a:r>
              <a:rPr lang="da-DK" sz="2800" b="1" cap="none" spc="0" dirty="0" smtClean="0">
                <a:ln/>
                <a:solidFill>
                  <a:schemeClr val="accent4"/>
                </a:solidFill>
                <a:effectLst/>
              </a:rPr>
              <a:t> Case)</a:t>
            </a:r>
            <a:endParaRPr lang="da-DK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497301" y="3645528"/>
            <a:ext cx="5521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3600" b="1" cap="none" spc="0" dirty="0" smtClean="0">
                <a:ln/>
                <a:solidFill>
                  <a:schemeClr val="accent4"/>
                </a:solidFill>
                <a:effectLst/>
              </a:rPr>
              <a:t>Plan strategi (andre end jer)</a:t>
            </a:r>
            <a:endParaRPr lang="da-DK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526507" y="2265084"/>
            <a:ext cx="5462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a-DK" sz="3600" b="1" cap="none" spc="0" dirty="0" smtClean="0">
                <a:ln/>
                <a:solidFill>
                  <a:schemeClr val="accent4"/>
                </a:solidFill>
                <a:effectLst/>
              </a:rPr>
              <a:t>Plan retning (andre end jer)</a:t>
            </a:r>
            <a:endParaRPr lang="da-DK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7700211" y="1216222"/>
            <a:ext cx="1" cy="104886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H="1">
            <a:off x="7716250" y="4351415"/>
            <a:ext cx="2" cy="93191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7700211" y="3007084"/>
            <a:ext cx="16039" cy="79600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3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57" y="1362974"/>
            <a:ext cx="4577343" cy="4520241"/>
          </a:xfrm>
          <a:prstGeom prst="rect">
            <a:avLst/>
          </a:prstGeom>
        </p:spPr>
      </p:pic>
      <p:pic>
        <p:nvPicPr>
          <p:cNvPr id="4" name="Billede 3" descr="SWOT analyse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1" y="489099"/>
            <a:ext cx="6729772" cy="53941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/>
          <p:cNvSpPr txBox="1"/>
          <p:nvPr/>
        </p:nvSpPr>
        <p:spPr>
          <a:xfrm>
            <a:off x="7868653" y="212373"/>
            <a:ext cx="1922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b="1" dirty="0" smtClean="0"/>
              <a:t>SWOT</a:t>
            </a:r>
            <a:endParaRPr lang="da-DK" sz="5400" b="1" dirty="0"/>
          </a:p>
        </p:txBody>
      </p:sp>
    </p:spTree>
    <p:extLst>
      <p:ext uri="{BB962C8B-B14F-4D97-AF65-F5344CB8AC3E}">
        <p14:creationId xmlns:p14="http://schemas.microsoft.com/office/powerpoint/2010/main" val="344028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930" y="3968151"/>
            <a:ext cx="3597070" cy="2420786"/>
          </a:xfrm>
          <a:prstGeom prst="rect">
            <a:avLst/>
          </a:prstGeom>
        </p:spPr>
      </p:pic>
      <p:pic>
        <p:nvPicPr>
          <p:cNvPr id="1027" name="Picture 3" descr="http://betabox.dk/onewebmedia/Porters5fo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2" y="116305"/>
            <a:ext cx="6618505" cy="661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7223330" y="818147"/>
            <a:ext cx="25244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b="1" dirty="0" smtClean="0"/>
              <a:t>Porters </a:t>
            </a:r>
            <a:br>
              <a:rPr lang="da-DK" sz="5400" b="1" dirty="0" smtClean="0"/>
            </a:br>
            <a:r>
              <a:rPr lang="da-DK" sz="5400" b="1" dirty="0" smtClean="0"/>
              <a:t>5 Forces</a:t>
            </a:r>
            <a:endParaRPr lang="da-DK" sz="5400" b="1" dirty="0"/>
          </a:p>
        </p:txBody>
      </p:sp>
      <p:pic>
        <p:nvPicPr>
          <p:cNvPr id="1028" name="HTMLCheckbox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1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31" y="156159"/>
            <a:ext cx="9731543" cy="6147091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 rot="16200000">
            <a:off x="-1720516" y="2779295"/>
            <a:ext cx="4403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/>
              <a:t>Porters Value Chain</a:t>
            </a:r>
            <a:endParaRPr lang="da-DK" sz="4000" b="1" dirty="0"/>
          </a:p>
        </p:txBody>
      </p:sp>
    </p:spTree>
    <p:extLst>
      <p:ext uri="{BB962C8B-B14F-4D97-AF65-F5344CB8AC3E}">
        <p14:creationId xmlns:p14="http://schemas.microsoft.com/office/powerpoint/2010/main" val="303237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98" y="769441"/>
            <a:ext cx="9754445" cy="5877053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204538" y="0"/>
            <a:ext cx="10223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400" b="1" dirty="0" smtClean="0"/>
              <a:t>Back to Business Generation Model </a:t>
            </a:r>
            <a:r>
              <a:rPr lang="da-DK" sz="4400" b="1" dirty="0" err="1" smtClean="0"/>
              <a:t>Canvas</a:t>
            </a:r>
            <a:endParaRPr lang="da-DK" sz="4400" b="1" dirty="0"/>
          </a:p>
        </p:txBody>
      </p:sp>
    </p:spTree>
    <p:extLst>
      <p:ext uri="{BB962C8B-B14F-4D97-AF65-F5344CB8AC3E}">
        <p14:creationId xmlns:p14="http://schemas.microsoft.com/office/powerpoint/2010/main" val="94199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28" y="636207"/>
            <a:ext cx="8107460" cy="47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50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Office-tema</vt:lpstr>
      <vt:lpstr>Analyse værktøjer til Virksomheden</vt:lpstr>
      <vt:lpstr>The Business Model Generation - Canvas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Levinsky</dc:creator>
  <cp:lastModifiedBy>Administrator</cp:lastModifiedBy>
  <cp:revision>13</cp:revision>
  <dcterms:created xsi:type="dcterms:W3CDTF">2015-01-29T19:22:13Z</dcterms:created>
  <dcterms:modified xsi:type="dcterms:W3CDTF">2016-09-23T06:59:38Z</dcterms:modified>
</cp:coreProperties>
</file>