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0" r:id="rId14"/>
    <p:sldId id="26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E39B-611D-4B0A-9067-56CF8F0B4301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D5BB-BF3F-4784-B886-7F894BA411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77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E39B-611D-4B0A-9067-56CF8F0B4301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D5BB-BF3F-4784-B886-7F894BA411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53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E39B-611D-4B0A-9067-56CF8F0B4301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D5BB-BF3F-4784-B886-7F894BA411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70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E39B-611D-4B0A-9067-56CF8F0B4301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D5BB-BF3F-4784-B886-7F894BA411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40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E39B-611D-4B0A-9067-56CF8F0B4301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D5BB-BF3F-4784-B886-7F894BA411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827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E39B-611D-4B0A-9067-56CF8F0B4301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D5BB-BF3F-4784-B886-7F894BA411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46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E39B-611D-4B0A-9067-56CF8F0B4301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D5BB-BF3F-4784-B886-7F894BA411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966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E39B-611D-4B0A-9067-56CF8F0B4301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D5BB-BF3F-4784-B886-7F894BA411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43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E39B-611D-4B0A-9067-56CF8F0B4301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D5BB-BF3F-4784-B886-7F894BA411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627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E39B-611D-4B0A-9067-56CF8F0B4301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D5BB-BF3F-4784-B886-7F894BA411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492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E39B-611D-4B0A-9067-56CF8F0B4301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D5BB-BF3F-4784-B886-7F894BA411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45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r="-9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FE39B-611D-4B0A-9067-56CF8F0B4301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D5BB-BF3F-4784-B886-7F894BA411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78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b="1" dirty="0" smtClean="0"/>
              <a:t>Business Model </a:t>
            </a:r>
            <a:r>
              <a:rPr lang="en-GB" sz="6600" b="1" dirty="0" smtClean="0"/>
              <a:t>Generation</a:t>
            </a:r>
            <a:endParaRPr lang="en-GB" sz="6600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7491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16101" y="352953"/>
            <a:ext cx="7437699" cy="1325563"/>
          </a:xfrm>
        </p:spPr>
        <p:txBody>
          <a:bodyPr/>
          <a:lstStyle/>
          <a:p>
            <a:r>
              <a:rPr lang="en-GB" dirty="0" smtClean="0">
                <a:latin typeface="Arial Black" panose="020B0A04020102020204" pitchFamily="34" charset="0"/>
              </a:rPr>
              <a:t>Key Activities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Key Activities do our Value Propositions require?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Our Distribution Channels? Customer Relationships?  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Revenue streams?</a:t>
            </a:r>
          </a:p>
          <a:p>
            <a:pPr marL="0" indent="0">
              <a:buNone/>
            </a:pPr>
            <a:r>
              <a:rPr lang="en-GB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Production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aktiviter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fremstilling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 solving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aktiviter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løsninger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konsulent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virksomheder</a:t>
            </a: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Platform/network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aktiviter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over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netværk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kredit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kort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09" y="472320"/>
            <a:ext cx="1407892" cy="1086828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7947" y="980228"/>
            <a:ext cx="560262" cy="57892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7306" y="199881"/>
            <a:ext cx="910903" cy="780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751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16101" y="352953"/>
            <a:ext cx="7437699" cy="1325563"/>
          </a:xfrm>
        </p:spPr>
        <p:txBody>
          <a:bodyPr/>
          <a:lstStyle/>
          <a:p>
            <a:r>
              <a:rPr lang="en-GB" dirty="0" smtClean="0">
                <a:latin typeface="Arial Black" panose="020B0A04020102020204" pitchFamily="34" charset="0"/>
              </a:rPr>
              <a:t>Key </a:t>
            </a:r>
            <a:r>
              <a:rPr lang="en-GB" dirty="0" err="1" smtClean="0">
                <a:latin typeface="Arial Black" panose="020B0A04020102020204" pitchFamily="34" charset="0"/>
              </a:rPr>
              <a:t>Patnership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Who are our Key Partners? Who are our key suppliers? 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Which Key Resources are we acquiring from partners? 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Which Key Activities do partners perform?</a:t>
            </a:r>
          </a:p>
          <a:p>
            <a:pPr marL="0" indent="0">
              <a:buNone/>
            </a:pPr>
            <a:r>
              <a:rPr lang="en-GB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Optimization and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ecomomy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of scale	- outsourcing,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underleverendør</a:t>
            </a: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Reduction of risk and uncertainty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stratetisk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samarbejde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HP- intel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Acquisition of particular resources and activities </a:t>
            </a:r>
            <a:b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	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samarbejde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for at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få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adgang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licens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b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					Samsung – google(Android)</a:t>
            </a: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989" y="499940"/>
            <a:ext cx="1372111" cy="105920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2185" y="994940"/>
            <a:ext cx="546023" cy="564207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8719" y="586594"/>
            <a:ext cx="459490" cy="393633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6429" y="352953"/>
            <a:ext cx="1243620" cy="15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342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16101" y="352953"/>
            <a:ext cx="7437699" cy="1325563"/>
          </a:xfrm>
        </p:spPr>
        <p:txBody>
          <a:bodyPr/>
          <a:lstStyle/>
          <a:p>
            <a:r>
              <a:rPr lang="en-GB" dirty="0" smtClean="0">
                <a:latin typeface="Arial Black" panose="020B0A04020102020204" pitchFamily="34" charset="0"/>
              </a:rPr>
              <a:t>Cost Structure 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are the most important costs inherent in our business model? 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Which Key Resources are most expensive? 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Which Key Activities are most expensive?</a:t>
            </a:r>
          </a:p>
          <a:p>
            <a:pPr marL="0" indent="0">
              <a:buNone/>
            </a:pPr>
            <a:r>
              <a:rPr lang="en-GB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Cost Driven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minimere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omkostning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-&gt; discount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Value Driven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værdi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tilførelsen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luksus</a:t>
            </a: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Fixed costs		- fast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omkostninger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produktions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apparat, lokaler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Variable costs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varable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omkostninger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hver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service/product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koster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noget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fremstille</a:t>
            </a: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Economies of scale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masseproduktions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fordel</a:t>
            </a: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Economies of scope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fordel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ved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flere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produkter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/servicer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genbrug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salgsafdeling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10634"/>
            <a:ext cx="2922609" cy="894291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6976" y="1260634"/>
            <a:ext cx="1701479" cy="609282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016" y="1344845"/>
            <a:ext cx="2010960" cy="81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39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 Black" panose="020B0A04020102020204" pitchFamily="34" charset="0"/>
              </a:rPr>
              <a:t>Fra model </a:t>
            </a:r>
            <a:r>
              <a:rPr lang="en-GB" dirty="0" err="1" smtClean="0">
                <a:latin typeface="Arial Black" panose="020B0A04020102020204" pitchFamily="34" charset="0"/>
              </a:rPr>
              <a:t>til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arbejdsredskab</a:t>
            </a:r>
            <a:endParaRPr lang="en-GB" dirty="0">
              <a:latin typeface="Arial Black" panose="020B0A04020102020204" pitchFamily="34" charset="0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257" y="3009417"/>
            <a:ext cx="3778909" cy="1551760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3994" y="2931636"/>
            <a:ext cx="3251706" cy="170732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3529" y="2581691"/>
            <a:ext cx="4114222" cy="268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61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18413" y="18583"/>
            <a:ext cx="10515600" cy="1325563"/>
          </a:xfrm>
        </p:spPr>
        <p:txBody>
          <a:bodyPr/>
          <a:lstStyle/>
          <a:p>
            <a:r>
              <a:rPr lang="en-GB" dirty="0" err="1" smtClean="0">
                <a:latin typeface="Arial Black" panose="020B0A04020102020204" pitchFamily="34" charset="0"/>
              </a:rPr>
              <a:t>Arbejdsredskabet</a:t>
            </a:r>
            <a:endParaRPr lang="en-GB" dirty="0">
              <a:latin typeface="Arial Black" panose="020B0A04020102020204" pitchFamily="34" charset="0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602" y="983835"/>
            <a:ext cx="9753416" cy="587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11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4990" y="349627"/>
            <a:ext cx="10515600" cy="1325563"/>
          </a:xfrm>
        </p:spPr>
        <p:txBody>
          <a:bodyPr/>
          <a:lstStyle/>
          <a:p>
            <a:r>
              <a:rPr lang="en-GB" dirty="0" smtClean="0">
                <a:latin typeface="Arial Black" panose="020B0A04020102020204" pitchFamily="34" charset="0"/>
              </a:rPr>
              <a:t>Some Business Model definitions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 Black" panose="020B0A04020102020204" pitchFamily="34" charset="0"/>
              </a:rPr>
              <a:t>Porter’s</a:t>
            </a:r>
          </a:p>
          <a:p>
            <a:pPr marL="457200" lvl="1" indent="0">
              <a:buNone/>
            </a:pPr>
            <a:r>
              <a:rPr lang="en-GB" sz="3600" dirty="0" smtClean="0"/>
              <a:t>“the essence of formulating competitive strategy is relating a company to its environment</a:t>
            </a:r>
            <a:br>
              <a:rPr lang="en-GB" sz="3600" dirty="0" smtClean="0"/>
            </a:br>
            <a:endParaRPr lang="en-GB" sz="3600" dirty="0" smtClean="0"/>
          </a:p>
          <a:p>
            <a:r>
              <a:rPr lang="en-GB" dirty="0" err="1" smtClean="0">
                <a:latin typeface="Arial Black" panose="020B0A04020102020204" pitchFamily="34" charset="0"/>
              </a:rPr>
              <a:t>BusinessModelGeneration</a:t>
            </a:r>
            <a:endParaRPr lang="en-GB" dirty="0" smtClean="0">
              <a:latin typeface="Arial Black" panose="020B0A04020102020204" pitchFamily="34" charset="0"/>
            </a:endParaRPr>
          </a:p>
          <a:p>
            <a:pPr marL="457200" lvl="1" indent="0">
              <a:buNone/>
            </a:pPr>
            <a:r>
              <a:rPr lang="en-GB" dirty="0" smtClean="0"/>
              <a:t>“</a:t>
            </a:r>
            <a:r>
              <a:rPr lang="en-GB" sz="3600" dirty="0" smtClean="0"/>
              <a:t>A business model describes  the rationale of how an  organization creates, delivers, and captures value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71509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Business Model Generation - Canvas</a:t>
            </a:r>
            <a:endParaRPr lang="en-GB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92166"/>
            <a:ext cx="5662441" cy="3910960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519" y="1892166"/>
            <a:ext cx="5768281" cy="3944160"/>
          </a:xfrm>
          <a:prstGeom prst="rect">
            <a:avLst/>
          </a:prstGeom>
        </p:spPr>
      </p:pic>
      <p:sp>
        <p:nvSpPr>
          <p:cNvPr id="7" name="Tekstfelt 6"/>
          <p:cNvSpPr txBox="1"/>
          <p:nvPr/>
        </p:nvSpPr>
        <p:spPr>
          <a:xfrm>
            <a:off x="3781912" y="6858000"/>
            <a:ext cx="4687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The 9 Building Blocks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0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16101" y="352953"/>
            <a:ext cx="7437699" cy="1325563"/>
          </a:xfrm>
        </p:spPr>
        <p:txBody>
          <a:bodyPr/>
          <a:lstStyle/>
          <a:p>
            <a:r>
              <a:rPr lang="en-GB" dirty="0" smtClean="0">
                <a:latin typeface="Arial Black" panose="020B0A04020102020204" pitchFamily="34" charset="0"/>
              </a:rPr>
              <a:t>Customer Segment 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For whom are we creating value?</a:t>
            </a:r>
          </a:p>
          <a:p>
            <a:pPr marL="0" indent="0" algn="ctr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Who are our most important customers?</a:t>
            </a:r>
          </a:p>
          <a:p>
            <a:pPr marL="0" indent="0">
              <a:buNone/>
            </a:pPr>
            <a:r>
              <a:rPr lang="en-GB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Mass Market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ingen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differentiering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word)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Niche market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koncentreret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lille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afgrænset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customer segment 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B&amp;O)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Segmented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forskel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på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segmenter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bank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kunder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Diversified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flere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vidt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forskellige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segmenter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amazon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bøger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cloud)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Multi-sided platforms	- ‘ride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på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flere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heste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’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Siemens,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vaskemaskiner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tog,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vindmøller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…)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7844" y="431138"/>
            <a:ext cx="978257" cy="1151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349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16101" y="352953"/>
            <a:ext cx="7437699" cy="1325563"/>
          </a:xfrm>
        </p:spPr>
        <p:txBody>
          <a:bodyPr/>
          <a:lstStyle/>
          <a:p>
            <a:r>
              <a:rPr lang="en-GB" dirty="0" smtClean="0">
                <a:latin typeface="Arial Black" panose="020B0A04020102020204" pitchFamily="34" charset="0"/>
              </a:rPr>
              <a:t>Value Propositions 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547966"/>
            <a:ext cx="10515600" cy="531003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value do we deliver to the customer?  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Which one of our customer’s problems are we helping  to solve? 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Which customer needs are we satisfying?  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bundles of products and services are we offering to each Customer Segment?</a:t>
            </a:r>
          </a:p>
          <a:p>
            <a:pPr marL="0" indent="0">
              <a:buNone/>
            </a:pPr>
            <a:r>
              <a:rPr lang="en-GB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Newness		- Nye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behov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iPod, iPad)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Performance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Forbedret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effektivitet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hifi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PC, </a:t>
            </a:r>
            <a:r>
              <a:rPr lang="da-D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vaskepulvere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Customization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Speciel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tilpasning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Køkkener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Getting the job done	- Levering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special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komponenter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intel,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billedrør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Design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Udformning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iPhone, B&amp;O, 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Brand/status		- status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Coca-cola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Rolex, Ferrari 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Price	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lav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pris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Netto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Skoda)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Cost reduction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hjælper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med at spare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Solceller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Risk reduction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hjælper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med at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mindske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risikoen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Fona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ridse-forsikring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Accessibility		- giver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flere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kunder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adgang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product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Convenience/usability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lettere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bruge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iTunes&lt;-&gt;iPod, )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5086" y="682905"/>
            <a:ext cx="499038" cy="587623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8946" y="352953"/>
            <a:ext cx="665440" cy="119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11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16101" y="352953"/>
            <a:ext cx="7437699" cy="1325563"/>
          </a:xfrm>
        </p:spPr>
        <p:txBody>
          <a:bodyPr/>
          <a:lstStyle/>
          <a:p>
            <a:r>
              <a:rPr lang="en-GB" dirty="0" smtClean="0">
                <a:latin typeface="Arial Black" panose="020B0A04020102020204" pitchFamily="34" charset="0"/>
              </a:rPr>
              <a:t>Channels 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1014276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Through which Channels do our Customer Segments  want to be reached? 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How are we reaching them now? 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How are our Channels integrated? Which ones work best? Which ones are most cost-efficient ? 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How are we  integrating them with customer routines?</a:t>
            </a:r>
          </a:p>
          <a:p>
            <a:pPr marL="0" indent="0">
              <a:buNone/>
            </a:pPr>
            <a:r>
              <a:rPr lang="en-GB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7673" y="583723"/>
            <a:ext cx="597176" cy="70318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170" y="492534"/>
            <a:ext cx="442343" cy="794370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0908" y="682057"/>
            <a:ext cx="1614060" cy="69056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3523541"/>
            <a:ext cx="10933253" cy="318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423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16101" y="352953"/>
            <a:ext cx="7437699" cy="1325563"/>
          </a:xfrm>
        </p:spPr>
        <p:txBody>
          <a:bodyPr/>
          <a:lstStyle/>
          <a:p>
            <a:r>
              <a:rPr lang="en-GB" dirty="0" smtClean="0">
                <a:latin typeface="Arial Black" panose="020B0A04020102020204" pitchFamily="34" charset="0"/>
              </a:rPr>
              <a:t>Customer Relationship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type of relationship does each of our Customer Segments expect us to establish and maintain with them? 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Which ones have we established? How costly are they?  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How are they integrated with the rest of our business model?</a:t>
            </a:r>
          </a:p>
          <a:p>
            <a:pPr marL="0" indent="0">
              <a:buNone/>
            </a:pPr>
            <a:r>
              <a:rPr lang="en-GB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Personal assistance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Salgs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personale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butikker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Dedicated personal assistance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personlig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rådgiver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Bank-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rådgiver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Self-service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hjælp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selvhjælp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e-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handel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delvis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supermaked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Automated service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automatisk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forslag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amazon,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byggemarked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-net)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Communities		- ‘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foreninger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’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Coop,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imerco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flügger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sportsmaster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Co-creation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få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kunder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anbefale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Bøger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restauranter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hoteller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)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7673" y="583723"/>
            <a:ext cx="597176" cy="7031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171" y="543001"/>
            <a:ext cx="414240" cy="743902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2906" y="1102672"/>
            <a:ext cx="796626" cy="340828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0979" y="211883"/>
            <a:ext cx="1428840" cy="74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979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31803" y="364528"/>
            <a:ext cx="7437699" cy="1325563"/>
          </a:xfrm>
        </p:spPr>
        <p:txBody>
          <a:bodyPr/>
          <a:lstStyle/>
          <a:p>
            <a:r>
              <a:rPr lang="en-GB" dirty="0" smtClean="0">
                <a:latin typeface="Arial Black" panose="020B0A04020102020204" pitchFamily="34" charset="0"/>
              </a:rPr>
              <a:t>Revenue Streams 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 what value are our customers really willing to pay?  For what do they currently pay? How are they currently paying? How would they prefer to pay? 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How much does each Revenue Stream contribute to overall revenues?</a:t>
            </a:r>
          </a:p>
          <a:p>
            <a:pPr marL="0" indent="0">
              <a:buNone/>
            </a:pPr>
            <a:r>
              <a:rPr lang="en-GB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Asset sale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produkter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mel,biler,bøger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Usage fee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brugsret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hotel, tele)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Subscription fee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medlemsskab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fitness centre,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WoW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Lending/Renting/leasing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lejer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udstyr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L’easy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Licensing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licens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Streaming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tjenester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Kopimaskiner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Brokerage fee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mægler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Ejendomsmægler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dating)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Advertising		- sponsor/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annoncerering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Politiken.dk,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slags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spil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171" y="37956"/>
            <a:ext cx="1315284" cy="854865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0583" y="876105"/>
            <a:ext cx="2831220" cy="94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760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16101" y="352953"/>
            <a:ext cx="7437699" cy="1325563"/>
          </a:xfrm>
        </p:spPr>
        <p:txBody>
          <a:bodyPr/>
          <a:lstStyle/>
          <a:p>
            <a:r>
              <a:rPr lang="en-GB" dirty="0" smtClean="0">
                <a:latin typeface="Arial Black" panose="020B0A04020102020204" pitchFamily="34" charset="0"/>
              </a:rPr>
              <a:t>Key Resources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Key Resources do our Value Propositions require?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Our Distribution Channels? Customer Relationships?  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Revenue Streams?</a:t>
            </a:r>
          </a:p>
          <a:p>
            <a:pPr marL="0" indent="0">
              <a:buNone/>
            </a:pPr>
            <a:r>
              <a:rPr lang="en-GB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Physical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produktions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faciliteter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bygninger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maskiner</a:t>
            </a: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Intellectual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Kendskab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viden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patenter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copyrights,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Human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Mennesker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lærere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		- start /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investerings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capital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rederi</a:t>
            </a: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09" y="472320"/>
            <a:ext cx="1407892" cy="1086828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7380" y="559881"/>
            <a:ext cx="1153766" cy="119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09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2231</TotalTime>
  <Words>184</Words>
  <Application>Microsoft Office PowerPoint</Application>
  <PresentationFormat>Widescreen</PresentationFormat>
  <Paragraphs>83</Paragraphs>
  <Slides>14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Office-tema</vt:lpstr>
      <vt:lpstr>Business Model Generation</vt:lpstr>
      <vt:lpstr>Some Business Model definitions</vt:lpstr>
      <vt:lpstr>The Business Model Generation - Canvas</vt:lpstr>
      <vt:lpstr>Customer Segment </vt:lpstr>
      <vt:lpstr>Value Propositions </vt:lpstr>
      <vt:lpstr>Channels </vt:lpstr>
      <vt:lpstr>Customer Relationship</vt:lpstr>
      <vt:lpstr>Revenue Streams </vt:lpstr>
      <vt:lpstr>Key Resources</vt:lpstr>
      <vt:lpstr>Key Activities</vt:lpstr>
      <vt:lpstr>Key Patnership </vt:lpstr>
      <vt:lpstr>Cost Structure </vt:lpstr>
      <vt:lpstr>Fra model til arbejdsredskab</vt:lpstr>
      <vt:lpstr>Arbejdsredskabet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Genertion</dc:title>
  <dc:creator>Peter Levinsky</dc:creator>
  <cp:lastModifiedBy>Administrator</cp:lastModifiedBy>
  <cp:revision>26</cp:revision>
  <cp:lastPrinted>2015-09-03T12:07:45Z</cp:lastPrinted>
  <dcterms:created xsi:type="dcterms:W3CDTF">2014-09-15T19:06:45Z</dcterms:created>
  <dcterms:modified xsi:type="dcterms:W3CDTF">2017-10-01T13:25:12Z</dcterms:modified>
</cp:coreProperties>
</file>