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23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F596-C560-4EDE-8534-9E8716EAF0F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78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F596-C560-4EDE-8534-9E8716EAF0F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9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F596-C560-4EDE-8534-9E8716EAF0F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96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F596-C560-4EDE-8534-9E8716EAF0F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45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F596-C560-4EDE-8534-9E8716EAF0F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7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F596-C560-4EDE-8534-9E8716EAF0F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8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F596-C560-4EDE-8534-9E8716EAF0F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3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F596-C560-4EDE-8534-9E8716EAF0F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26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F596-C560-4EDE-8534-9E8716EAF0F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361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F596-C560-4EDE-8534-9E8716EAF0F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07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F596-C560-4EDE-8534-9E8716EAF0F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69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r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F596-C560-4EDE-8534-9E8716EAF0F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53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Quality Factors</a:t>
            </a:r>
            <a:endParaRPr lang="en-GB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39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Kvalitet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faktorer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3200" dirty="0" smtClean="0"/>
              <a:t>Et redskab til </a:t>
            </a:r>
          </a:p>
          <a:p>
            <a:pPr lvl="1"/>
            <a:r>
              <a:rPr lang="da-DK" sz="2800" dirty="0" smtClean="0"/>
              <a:t>Et bedre system udvikling forløb</a:t>
            </a:r>
          </a:p>
          <a:p>
            <a:pPr lvl="1"/>
            <a:r>
              <a:rPr lang="da-DK" sz="2800" dirty="0" smtClean="0"/>
              <a:t>Et fokuseret system udvikling forløb</a:t>
            </a:r>
          </a:p>
          <a:p>
            <a:r>
              <a:rPr lang="da-DK" sz="3200" dirty="0" smtClean="0"/>
              <a:t>Afklare bruger krav</a:t>
            </a:r>
          </a:p>
          <a:p>
            <a:r>
              <a:rPr lang="da-DK" sz="3200" dirty="0" smtClean="0"/>
              <a:t>Bør indgå i krav specifikationen</a:t>
            </a:r>
          </a:p>
          <a:p>
            <a:pPr lvl="1"/>
            <a:endParaRPr lang="en-GB" sz="2800" dirty="0" smtClean="0"/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400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Eksempler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på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Kvalitets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Faktorer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3373582" cy="4351338"/>
          </a:xfrm>
        </p:spPr>
        <p:txBody>
          <a:bodyPr/>
          <a:lstStyle/>
          <a:p>
            <a:r>
              <a:rPr lang="en-GB" sz="3600" dirty="0" smtClean="0"/>
              <a:t>Correctness</a:t>
            </a:r>
          </a:p>
          <a:p>
            <a:r>
              <a:rPr lang="en-GB" sz="3600" dirty="0" smtClean="0"/>
              <a:t>Reliability</a:t>
            </a:r>
          </a:p>
          <a:p>
            <a:r>
              <a:rPr lang="en-GB" sz="3600" dirty="0" smtClean="0"/>
              <a:t>Efficiency</a:t>
            </a:r>
          </a:p>
          <a:p>
            <a:r>
              <a:rPr lang="en-GB" sz="3600" dirty="0" smtClean="0"/>
              <a:t>Integrity</a:t>
            </a:r>
          </a:p>
          <a:p>
            <a:r>
              <a:rPr lang="en-GB" sz="3600" dirty="0" smtClean="0"/>
              <a:t>Usability</a:t>
            </a:r>
          </a:p>
          <a:p>
            <a:r>
              <a:rPr lang="en-GB" sz="3600" dirty="0" smtClean="0"/>
              <a:t>Maintainability</a:t>
            </a:r>
          </a:p>
          <a:p>
            <a:endParaRPr lang="en-GB" dirty="0"/>
          </a:p>
        </p:txBody>
      </p:sp>
      <p:sp>
        <p:nvSpPr>
          <p:cNvPr id="4" name="Pladsholder til indhold 2"/>
          <p:cNvSpPr txBox="1">
            <a:spLocks/>
          </p:cNvSpPr>
          <p:nvPr/>
        </p:nvSpPr>
        <p:spPr>
          <a:xfrm>
            <a:off x="5396345" y="1825625"/>
            <a:ext cx="33735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 smtClean="0"/>
              <a:t>Testability</a:t>
            </a:r>
          </a:p>
          <a:p>
            <a:r>
              <a:rPr lang="en-GB" sz="3600" dirty="0" smtClean="0"/>
              <a:t>Flexibility</a:t>
            </a:r>
          </a:p>
          <a:p>
            <a:r>
              <a:rPr lang="en-GB" sz="3600" dirty="0" smtClean="0"/>
              <a:t>Portability</a:t>
            </a:r>
          </a:p>
          <a:p>
            <a:r>
              <a:rPr lang="en-GB" sz="3600" dirty="0" smtClean="0"/>
              <a:t>Reusability</a:t>
            </a:r>
          </a:p>
          <a:p>
            <a:r>
              <a:rPr lang="en-GB" sz="3600" dirty="0" smtClean="0"/>
              <a:t>Interoperability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89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gebenet trekant 3"/>
          <p:cNvSpPr/>
          <p:nvPr/>
        </p:nvSpPr>
        <p:spPr>
          <a:xfrm>
            <a:off x="2784143" y="1732189"/>
            <a:ext cx="6496335" cy="294899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grpSp>
        <p:nvGrpSpPr>
          <p:cNvPr id="14" name="Gruppe 13"/>
          <p:cNvGrpSpPr/>
          <p:nvPr/>
        </p:nvGrpSpPr>
        <p:grpSpPr>
          <a:xfrm>
            <a:off x="2784143" y="1724533"/>
            <a:ext cx="6496335" cy="3255002"/>
            <a:chOff x="2784143" y="1724533"/>
            <a:chExt cx="6496335" cy="3255002"/>
          </a:xfrm>
        </p:grpSpPr>
        <p:cxnSp>
          <p:nvCxnSpPr>
            <p:cNvPr id="6" name="Lige forbindelse 5"/>
            <p:cNvCxnSpPr>
              <a:endCxn id="4" idx="2"/>
            </p:cNvCxnSpPr>
            <p:nvPr/>
          </p:nvCxnSpPr>
          <p:spPr>
            <a:xfrm flipH="1">
              <a:off x="2784143" y="3712191"/>
              <a:ext cx="3220872" cy="9689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Lige forbindelse 7"/>
            <p:cNvCxnSpPr>
              <a:endCxn id="4" idx="4"/>
            </p:cNvCxnSpPr>
            <p:nvPr/>
          </p:nvCxnSpPr>
          <p:spPr>
            <a:xfrm>
              <a:off x="6005015" y="3725839"/>
              <a:ext cx="3275463" cy="9553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Lige forbindelse 9"/>
            <p:cNvCxnSpPr>
              <a:endCxn id="4" idx="0"/>
            </p:cNvCxnSpPr>
            <p:nvPr/>
          </p:nvCxnSpPr>
          <p:spPr>
            <a:xfrm flipV="1">
              <a:off x="6005016" y="1732189"/>
              <a:ext cx="27295" cy="19800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kstfelt 10"/>
            <p:cNvSpPr txBox="1"/>
            <p:nvPr/>
          </p:nvSpPr>
          <p:spPr>
            <a:xfrm>
              <a:off x="4670762" y="4030504"/>
              <a:ext cx="32349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>
                  <a:solidFill>
                    <a:srgbClr val="FF0000"/>
                  </a:solidFill>
                </a:rPr>
                <a:t>Product Operation</a:t>
              </a:r>
              <a:endParaRPr lang="en-GB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Tekstfelt 11"/>
            <p:cNvSpPr txBox="1"/>
            <p:nvPr/>
          </p:nvSpPr>
          <p:spPr>
            <a:xfrm rot="19157103">
              <a:off x="3432758" y="2844151"/>
              <a:ext cx="32550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>
                  <a:solidFill>
                    <a:srgbClr val="00B050"/>
                  </a:solidFill>
                </a:rPr>
                <a:t>Product Revision</a:t>
              </a:r>
              <a:endParaRPr lang="en-GB" sz="2800" b="1" dirty="0">
                <a:solidFill>
                  <a:srgbClr val="00B050"/>
                </a:solidFill>
              </a:endParaRPr>
            </a:p>
          </p:txBody>
        </p:sp>
        <p:sp>
          <p:nvSpPr>
            <p:cNvPr id="13" name="Tekstfelt 12"/>
            <p:cNvSpPr txBox="1"/>
            <p:nvPr/>
          </p:nvSpPr>
          <p:spPr>
            <a:xfrm rot="2700595">
              <a:off x="5739063" y="3090424"/>
              <a:ext cx="32550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>
                  <a:solidFill>
                    <a:srgbClr val="002060"/>
                  </a:solidFill>
                </a:rPr>
                <a:t>Product Transition</a:t>
              </a:r>
              <a:endParaRPr lang="en-GB" sz="28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8" name="Tekstfelt 27"/>
          <p:cNvSpPr txBox="1"/>
          <p:nvPr/>
        </p:nvSpPr>
        <p:spPr>
          <a:xfrm>
            <a:off x="3751297" y="4960876"/>
            <a:ext cx="58028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Correctness</a:t>
            </a:r>
            <a:r>
              <a:rPr lang="en-GB" dirty="0" smtClean="0"/>
              <a:t>	</a:t>
            </a:r>
            <a:r>
              <a:rPr lang="en-GB" dirty="0" err="1" smtClean="0"/>
              <a:t>Gør</a:t>
            </a:r>
            <a:r>
              <a:rPr lang="en-GB" dirty="0" smtClean="0"/>
              <a:t> vi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rigtigt</a:t>
            </a:r>
            <a:r>
              <a:rPr lang="en-GB" dirty="0" smtClean="0"/>
              <a:t>	</a:t>
            </a:r>
          </a:p>
          <a:p>
            <a:r>
              <a:rPr lang="en-GB" b="1" dirty="0" smtClean="0"/>
              <a:t>Reliability</a:t>
            </a:r>
            <a:r>
              <a:rPr lang="en-GB" dirty="0" smtClean="0"/>
              <a:t>	</a:t>
            </a:r>
            <a:r>
              <a:rPr lang="en-GB" dirty="0" err="1" smtClean="0"/>
              <a:t>Gør</a:t>
            </a:r>
            <a:r>
              <a:rPr lang="en-GB" dirty="0" smtClean="0"/>
              <a:t> vi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nøjagtigt</a:t>
            </a:r>
            <a:r>
              <a:rPr lang="en-GB" dirty="0" smtClean="0"/>
              <a:t> hele </a:t>
            </a:r>
            <a:r>
              <a:rPr lang="en-GB" dirty="0" err="1" smtClean="0"/>
              <a:t>tiden</a:t>
            </a:r>
            <a:r>
              <a:rPr lang="en-GB" dirty="0" smtClean="0"/>
              <a:t> </a:t>
            </a:r>
          </a:p>
          <a:p>
            <a:r>
              <a:rPr lang="en-GB" b="1" dirty="0" smtClean="0"/>
              <a:t>Efficiency</a:t>
            </a:r>
            <a:r>
              <a:rPr lang="en-GB" dirty="0" smtClean="0"/>
              <a:t>		</a:t>
            </a:r>
            <a:r>
              <a:rPr lang="en-GB" dirty="0" err="1" smtClean="0"/>
              <a:t>Kører</a:t>
            </a:r>
            <a:r>
              <a:rPr lang="en-GB" dirty="0" smtClean="0"/>
              <a:t>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optimalt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min HW</a:t>
            </a:r>
          </a:p>
          <a:p>
            <a:r>
              <a:rPr lang="en-GB" b="1" dirty="0" smtClean="0"/>
              <a:t>Integrity</a:t>
            </a:r>
            <a:r>
              <a:rPr lang="en-GB" dirty="0" smtClean="0"/>
              <a:t>		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smtClean="0"/>
              <a:t>sikkert</a:t>
            </a:r>
            <a:endParaRPr lang="en-GB" dirty="0" smtClean="0"/>
          </a:p>
          <a:p>
            <a:r>
              <a:rPr lang="en-GB" b="1" dirty="0" smtClean="0"/>
              <a:t>Usability</a:t>
            </a:r>
            <a:r>
              <a:rPr lang="en-GB" dirty="0" smtClean="0"/>
              <a:t>		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jeg</a:t>
            </a:r>
            <a:r>
              <a:rPr lang="en-GB" dirty="0" smtClean="0"/>
              <a:t> </a:t>
            </a:r>
            <a:r>
              <a:rPr lang="en-GB" dirty="0" err="1" smtClean="0"/>
              <a:t>køre</a:t>
            </a:r>
            <a:r>
              <a:rPr lang="en-GB" dirty="0" smtClean="0"/>
              <a:t> </a:t>
            </a:r>
            <a:r>
              <a:rPr lang="en-GB" dirty="0" err="1" smtClean="0"/>
              <a:t>det</a:t>
            </a:r>
            <a:r>
              <a:rPr lang="en-GB" dirty="0" smtClean="0"/>
              <a:t> (</a:t>
            </a:r>
            <a:r>
              <a:rPr lang="en-GB" dirty="0" err="1" smtClean="0"/>
              <a:t>brugervenligt</a:t>
            </a:r>
            <a:r>
              <a:rPr lang="en-GB" dirty="0" smtClean="0"/>
              <a:t>)</a:t>
            </a:r>
          </a:p>
          <a:p>
            <a:endParaRPr lang="da-DK" dirty="0" smtClean="0"/>
          </a:p>
          <a:p>
            <a:endParaRPr lang="en-GB" dirty="0"/>
          </a:p>
        </p:txBody>
      </p:sp>
      <p:sp>
        <p:nvSpPr>
          <p:cNvPr id="29" name="Tekstfelt 28"/>
          <p:cNvSpPr txBox="1"/>
          <p:nvPr/>
        </p:nvSpPr>
        <p:spPr>
          <a:xfrm>
            <a:off x="733091" y="1905432"/>
            <a:ext cx="43378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 smtClean="0"/>
              <a:t>Maintability</a:t>
            </a:r>
            <a:r>
              <a:rPr lang="da-DK" dirty="0" smtClean="0"/>
              <a:t>	Kan jeg rette i det</a:t>
            </a:r>
          </a:p>
          <a:p>
            <a:r>
              <a:rPr lang="da-DK" b="1" dirty="0" err="1" smtClean="0"/>
              <a:t>Flexsability</a:t>
            </a:r>
            <a:r>
              <a:rPr lang="da-DK" dirty="0" smtClean="0"/>
              <a:t>	Kan det ændres</a:t>
            </a:r>
          </a:p>
          <a:p>
            <a:r>
              <a:rPr lang="da-DK" b="1" dirty="0" err="1" smtClean="0"/>
              <a:t>Testability</a:t>
            </a:r>
            <a:r>
              <a:rPr lang="da-DK" dirty="0" smtClean="0"/>
              <a:t>	Kan det testes</a:t>
            </a:r>
          </a:p>
          <a:p>
            <a:endParaRPr lang="en-GB" dirty="0"/>
          </a:p>
        </p:txBody>
      </p:sp>
      <p:sp>
        <p:nvSpPr>
          <p:cNvPr id="30" name="Tekstfelt 29"/>
          <p:cNvSpPr txBox="1"/>
          <p:nvPr/>
        </p:nvSpPr>
        <p:spPr>
          <a:xfrm>
            <a:off x="6949872" y="1444791"/>
            <a:ext cx="51683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 smtClean="0"/>
              <a:t>Portability</a:t>
            </a:r>
            <a:r>
              <a:rPr lang="da-DK" dirty="0" smtClean="0"/>
              <a:t>	kan det køre på andre platforme</a:t>
            </a:r>
          </a:p>
          <a:p>
            <a:r>
              <a:rPr lang="en-GB" b="1" dirty="0" smtClean="0"/>
              <a:t>Reusability</a:t>
            </a:r>
            <a:r>
              <a:rPr lang="en-GB" dirty="0" smtClean="0"/>
              <a:t>	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jeg</a:t>
            </a:r>
            <a:r>
              <a:rPr lang="en-GB" dirty="0" smtClean="0"/>
              <a:t> </a:t>
            </a:r>
            <a:r>
              <a:rPr lang="en-GB" dirty="0" err="1" smtClean="0"/>
              <a:t>genbruge</a:t>
            </a:r>
            <a:r>
              <a:rPr lang="en-GB" dirty="0" smtClean="0"/>
              <a:t> dele </a:t>
            </a:r>
            <a:r>
              <a:rPr lang="en-GB" dirty="0" err="1" smtClean="0"/>
              <a:t>af</a:t>
            </a:r>
            <a:r>
              <a:rPr lang="en-GB" dirty="0" smtClean="0"/>
              <a:t> SW</a:t>
            </a:r>
            <a:endParaRPr lang="en-GB" dirty="0"/>
          </a:p>
          <a:p>
            <a:r>
              <a:rPr lang="en-GB" b="1" dirty="0" smtClean="0"/>
              <a:t>Interoperability</a:t>
            </a:r>
            <a:r>
              <a:rPr lang="en-GB" dirty="0" smtClean="0"/>
              <a:t>	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kobles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andre</a:t>
            </a:r>
            <a:r>
              <a:rPr lang="en-GB" dirty="0" smtClean="0"/>
              <a:t> </a:t>
            </a:r>
            <a:r>
              <a:rPr lang="en-GB" dirty="0" err="1" smtClean="0"/>
              <a:t>systemer</a:t>
            </a:r>
            <a:endParaRPr lang="en-GB" dirty="0"/>
          </a:p>
          <a:p>
            <a:endParaRPr lang="da-DK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747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9" y="0"/>
            <a:ext cx="12181071" cy="6373090"/>
          </a:xfrm>
          <a:prstGeom prst="rect">
            <a:avLst/>
          </a:prstGeom>
        </p:spPr>
      </p:pic>
      <p:sp>
        <p:nvSpPr>
          <p:cNvPr id="6" name="Tekstfelt 5"/>
          <p:cNvSpPr txBox="1"/>
          <p:nvPr/>
        </p:nvSpPr>
        <p:spPr>
          <a:xfrm>
            <a:off x="4473963" y="6373090"/>
            <a:ext cx="3255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Product Operation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22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96" y="2244436"/>
            <a:ext cx="11397496" cy="3380509"/>
          </a:xfrm>
          <a:prstGeom prst="rect">
            <a:avLst/>
          </a:prstGeom>
        </p:spPr>
      </p:pic>
      <p:sp>
        <p:nvSpPr>
          <p:cNvPr id="6" name="Tekstfelt 5"/>
          <p:cNvSpPr txBox="1"/>
          <p:nvPr/>
        </p:nvSpPr>
        <p:spPr>
          <a:xfrm rot="19157103">
            <a:off x="-92023" y="1064665"/>
            <a:ext cx="3255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B050"/>
                </a:solidFill>
              </a:rPr>
              <a:t>Product Revision</a:t>
            </a:r>
            <a:endParaRPr lang="en-GB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51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185" y="2064328"/>
            <a:ext cx="11525190" cy="4087090"/>
          </a:xfrm>
          <a:prstGeom prst="rect">
            <a:avLst/>
          </a:prstGeom>
        </p:spPr>
      </p:pic>
      <p:sp>
        <p:nvSpPr>
          <p:cNvPr id="6" name="Tekstfelt 5"/>
          <p:cNvSpPr txBox="1"/>
          <p:nvPr/>
        </p:nvSpPr>
        <p:spPr>
          <a:xfrm rot="2700595">
            <a:off x="9020237" y="2245203"/>
            <a:ext cx="3255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2060"/>
                </a:solidFill>
              </a:rPr>
              <a:t>Product Transition</a:t>
            </a:r>
            <a:endParaRPr lang="en-GB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13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55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Quality Factors</vt:lpstr>
      <vt:lpstr>Kvalitet faktorer </vt:lpstr>
      <vt:lpstr>Eksempler på Kvalitets Faktorer</vt:lpstr>
      <vt:lpstr>PowerPoint-præsentation</vt:lpstr>
      <vt:lpstr>PowerPoint-præsentation</vt:lpstr>
      <vt:lpstr>PowerPoint-præsentation</vt:lpstr>
      <vt:lpstr>PowerPoint-præsentation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Factors</dc:title>
  <dc:creator>Peter Levinsky</dc:creator>
  <cp:lastModifiedBy>Administrator</cp:lastModifiedBy>
  <cp:revision>8</cp:revision>
  <dcterms:created xsi:type="dcterms:W3CDTF">2014-11-25T15:18:45Z</dcterms:created>
  <dcterms:modified xsi:type="dcterms:W3CDTF">2016-09-29T17:36:28Z</dcterms:modified>
</cp:coreProperties>
</file>