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51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0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8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7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4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CDB50-67F3-4C68-8A31-CF41BC06118C}" type="datetimeFigureOut">
              <a:rPr lang="en-GB" smtClean="0"/>
              <a:t>07/10/2016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1AD4-A197-49C5-971B-6F4443573CC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6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Præsentation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0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5 </a:t>
            </a:r>
            <a:r>
              <a:rPr lang="en-GB" b="1" dirty="0" err="1" smtClean="0"/>
              <a:t>trin</a:t>
            </a:r>
            <a:r>
              <a:rPr lang="en-GB" b="1" dirty="0" smtClean="0"/>
              <a:t> </a:t>
            </a:r>
            <a:r>
              <a:rPr lang="en-GB" b="1" dirty="0" err="1" smtClean="0"/>
              <a:t>til</a:t>
            </a:r>
            <a:r>
              <a:rPr lang="en-GB" b="1" dirty="0" smtClean="0"/>
              <a:t> </a:t>
            </a:r>
            <a:r>
              <a:rPr lang="en-GB" b="1" dirty="0" err="1" smtClean="0"/>
              <a:t>en</a:t>
            </a:r>
            <a:r>
              <a:rPr lang="en-GB" b="1" dirty="0" smtClean="0"/>
              <a:t> god </a:t>
            </a:r>
            <a:r>
              <a:rPr lang="en-GB" b="1" dirty="0" err="1" smtClean="0"/>
              <a:t>præsentation</a:t>
            </a:r>
            <a:r>
              <a:rPr lang="en-GB" b="1" dirty="0" smtClean="0"/>
              <a:t> – PACED </a:t>
            </a:r>
            <a:r>
              <a:rPr lang="en-GB" sz="2800" dirty="0" smtClean="0"/>
              <a:t>(BTIMP)</a:t>
            </a:r>
            <a:endParaRPr lang="en-GB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8641467" cy="435133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00B050"/>
                </a:solidFill>
              </a:rPr>
              <a:t>Purpose -&gt; </a:t>
            </a:r>
            <a:r>
              <a:rPr lang="en-GB" sz="3200" b="1" dirty="0" err="1" smtClean="0">
                <a:solidFill>
                  <a:srgbClr val="00B050"/>
                </a:solidFill>
              </a:rPr>
              <a:t>Hvad</a:t>
            </a:r>
            <a:r>
              <a:rPr lang="en-GB" sz="3200" b="1" dirty="0" smtClean="0">
                <a:solidFill>
                  <a:srgbClr val="00B050"/>
                </a:solidFill>
              </a:rPr>
              <a:t> </a:t>
            </a:r>
            <a:r>
              <a:rPr lang="en-GB" sz="3200" b="1" dirty="0" err="1" smtClean="0">
                <a:solidFill>
                  <a:srgbClr val="00B050"/>
                </a:solidFill>
              </a:rPr>
              <a:t>er</a:t>
            </a:r>
            <a:r>
              <a:rPr lang="en-GB" sz="3200" b="1" dirty="0" smtClean="0">
                <a:solidFill>
                  <a:srgbClr val="00B050"/>
                </a:solidFill>
              </a:rPr>
              <a:t> </a:t>
            </a:r>
            <a:r>
              <a:rPr lang="en-GB" sz="3200" b="1" dirty="0" err="1" smtClean="0">
                <a:solidFill>
                  <a:srgbClr val="00B050"/>
                </a:solidFill>
              </a:rPr>
              <a:t>dit</a:t>
            </a:r>
            <a:r>
              <a:rPr lang="en-GB" sz="3200" b="1" dirty="0" smtClean="0">
                <a:solidFill>
                  <a:srgbClr val="00B050"/>
                </a:solidFill>
              </a:rPr>
              <a:t> </a:t>
            </a:r>
            <a:r>
              <a:rPr lang="en-GB" sz="3200" b="1" dirty="0" err="1" smtClean="0">
                <a:solidFill>
                  <a:srgbClr val="00B050"/>
                </a:solidFill>
              </a:rPr>
              <a:t>budskab</a:t>
            </a:r>
            <a:r>
              <a:rPr lang="en-GB" sz="3200" b="1" dirty="0" smtClean="0">
                <a:solidFill>
                  <a:srgbClr val="00B050"/>
                </a:solidFill>
              </a:rPr>
              <a:t/>
            </a:r>
            <a:br>
              <a:rPr lang="en-GB" sz="3200" b="1" dirty="0" smtClean="0">
                <a:solidFill>
                  <a:srgbClr val="00B050"/>
                </a:solidFill>
              </a:rPr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 smtClean="0"/>
          </a:p>
          <a:p>
            <a:r>
              <a:rPr lang="en-GB" sz="3200" b="1" dirty="0" smtClean="0">
                <a:solidFill>
                  <a:srgbClr val="FFC000"/>
                </a:solidFill>
              </a:rPr>
              <a:t>Content -&gt; </a:t>
            </a:r>
            <a:r>
              <a:rPr lang="en-GB" sz="3200" b="1" dirty="0" err="1" smtClean="0">
                <a:solidFill>
                  <a:srgbClr val="FFC000"/>
                </a:solidFill>
              </a:rPr>
              <a:t>Hvilket</a:t>
            </a:r>
            <a:r>
              <a:rPr lang="en-GB" sz="3200" b="1" dirty="0" smtClean="0">
                <a:solidFill>
                  <a:srgbClr val="FFC000"/>
                </a:solidFill>
              </a:rPr>
              <a:t> </a:t>
            </a:r>
            <a:r>
              <a:rPr lang="en-GB" sz="3200" b="1" dirty="0" err="1" smtClean="0">
                <a:solidFill>
                  <a:srgbClr val="FFC000"/>
                </a:solidFill>
              </a:rPr>
              <a:t>indhold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 smtClean="0"/>
          </a:p>
          <a:p>
            <a:r>
              <a:rPr lang="en-GB" sz="3200" b="1" dirty="0" smtClean="0">
                <a:solidFill>
                  <a:srgbClr val="FF0000"/>
                </a:solidFill>
              </a:rPr>
              <a:t>Delivery Practice -&gt; </a:t>
            </a:r>
            <a:r>
              <a:rPr lang="en-GB" sz="3200" b="1" dirty="0" err="1" smtClean="0">
                <a:solidFill>
                  <a:srgbClr val="FF0000"/>
                </a:solidFill>
              </a:rPr>
              <a:t>Hvordan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præsenteres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det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4166887" y="2207590"/>
            <a:ext cx="71869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Audience -&gt;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Hvem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hører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</a:rPr>
              <a:t>på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7030A0"/>
                </a:solidFill>
              </a:rPr>
              <a:t>Electronic Preparation -&gt; </a:t>
            </a:r>
            <a:r>
              <a:rPr lang="en-GB" sz="3200" b="1" dirty="0" err="1" smtClean="0">
                <a:solidFill>
                  <a:srgbClr val="7030A0"/>
                </a:solidFill>
              </a:rPr>
              <a:t>Hvilke</a:t>
            </a:r>
            <a:r>
              <a:rPr lang="en-GB" sz="3200" b="1" dirty="0" smtClean="0">
                <a:solidFill>
                  <a:srgbClr val="7030A0"/>
                </a:solidFill>
              </a:rPr>
              <a:t> </a:t>
            </a:r>
            <a:r>
              <a:rPr lang="en-GB" sz="3200" b="1" dirty="0" err="1" smtClean="0">
                <a:solidFill>
                  <a:srgbClr val="7030A0"/>
                </a:solidFill>
              </a:rPr>
              <a:t>midler</a:t>
            </a:r>
            <a:endParaRPr lang="en-GB" sz="32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3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B050"/>
                </a:solidFill>
              </a:rPr>
              <a:t>Budskabet</a:t>
            </a:r>
            <a:r>
              <a:rPr lang="en-GB" b="1" dirty="0" smtClean="0">
                <a:solidFill>
                  <a:srgbClr val="00B050"/>
                </a:solidFill>
              </a:rPr>
              <a:t> - Purpose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Hvad</a:t>
            </a:r>
            <a:r>
              <a:rPr lang="en-GB" dirty="0" smtClean="0"/>
              <a:t> </a:t>
            </a:r>
            <a:r>
              <a:rPr lang="en-GB" dirty="0" err="1" smtClean="0"/>
              <a:t>vil</a:t>
            </a:r>
            <a:r>
              <a:rPr lang="en-GB" dirty="0" smtClean="0"/>
              <a:t> du </a:t>
            </a:r>
            <a:r>
              <a:rPr lang="en-GB" dirty="0" err="1" smtClean="0"/>
              <a:t>opnå</a:t>
            </a:r>
            <a:r>
              <a:rPr lang="en-GB" dirty="0" smtClean="0"/>
              <a:t> med </a:t>
            </a:r>
            <a:r>
              <a:rPr lang="en-GB" dirty="0" err="1" smtClean="0"/>
              <a:t>præsentationen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Persuasive – </a:t>
            </a:r>
            <a:r>
              <a:rPr lang="en-GB" dirty="0" err="1" smtClean="0"/>
              <a:t>Følselser</a:t>
            </a:r>
            <a:r>
              <a:rPr lang="en-GB" dirty="0" smtClean="0"/>
              <a:t>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overbevise</a:t>
            </a:r>
            <a:endParaRPr lang="en-GB" dirty="0" smtClean="0"/>
          </a:p>
          <a:p>
            <a:pPr lvl="1"/>
            <a:r>
              <a:rPr lang="en-GB" dirty="0" smtClean="0"/>
              <a:t>Descriptive – </a:t>
            </a:r>
            <a:r>
              <a:rPr lang="en-GB" dirty="0" err="1" smtClean="0"/>
              <a:t>Informationer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Instructional – </a:t>
            </a:r>
            <a:r>
              <a:rPr lang="en-GB" dirty="0" err="1" smtClean="0"/>
              <a:t>Færdigheder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Eller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blanding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4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0070C0"/>
                </a:solidFill>
              </a:rPr>
              <a:t>Tilhører</a:t>
            </a:r>
            <a:r>
              <a:rPr lang="en-GB" b="1" dirty="0" smtClean="0">
                <a:solidFill>
                  <a:srgbClr val="0070C0"/>
                </a:solidFill>
              </a:rPr>
              <a:t> - </a:t>
            </a:r>
            <a:r>
              <a:rPr lang="en-GB" b="1" dirty="0" err="1" smtClean="0">
                <a:solidFill>
                  <a:srgbClr val="0070C0"/>
                </a:solidFill>
              </a:rPr>
              <a:t>audiance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Hvem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tilhørerne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pPr lvl="1"/>
            <a:r>
              <a:rPr lang="en-GB" dirty="0" err="1" smtClean="0"/>
              <a:t>Hvilke</a:t>
            </a:r>
            <a:r>
              <a:rPr lang="en-GB" dirty="0" smtClean="0"/>
              <a:t> reference </a:t>
            </a:r>
            <a:r>
              <a:rPr lang="en-GB" dirty="0" err="1" smtClean="0"/>
              <a:t>har</a:t>
            </a:r>
            <a:r>
              <a:rPr lang="en-GB" dirty="0" smtClean="0"/>
              <a:t> de? (Identify audience characteristics)</a:t>
            </a:r>
          </a:p>
          <a:p>
            <a:pPr lvl="1"/>
            <a:r>
              <a:rPr lang="en-GB" dirty="0" err="1" smtClean="0"/>
              <a:t>Hvilke</a:t>
            </a:r>
            <a:r>
              <a:rPr lang="en-GB" dirty="0" smtClean="0"/>
              <a:t> </a:t>
            </a:r>
            <a:r>
              <a:rPr lang="en-GB" dirty="0" err="1" smtClean="0"/>
              <a:t>forventninger</a:t>
            </a:r>
            <a:r>
              <a:rPr lang="en-GB" dirty="0" smtClean="0"/>
              <a:t> </a:t>
            </a:r>
            <a:r>
              <a:rPr lang="en-GB" dirty="0" err="1" smtClean="0"/>
              <a:t>har</a:t>
            </a:r>
            <a:r>
              <a:rPr lang="en-GB" dirty="0" smtClean="0"/>
              <a:t> de? (Identify audience expectations)</a:t>
            </a:r>
          </a:p>
          <a:p>
            <a:pPr lvl="1"/>
            <a:r>
              <a:rPr lang="en-GB" dirty="0" err="1" smtClean="0"/>
              <a:t>Hvad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tilhørerne</a:t>
            </a:r>
            <a:r>
              <a:rPr lang="en-GB" dirty="0" smtClean="0"/>
              <a:t> </a:t>
            </a:r>
            <a:r>
              <a:rPr lang="en-GB" dirty="0" err="1" smtClean="0"/>
              <a:t>gøre</a:t>
            </a:r>
            <a:r>
              <a:rPr lang="en-GB" dirty="0" smtClean="0"/>
              <a:t>? (determine outcomes)  </a:t>
            </a:r>
            <a:r>
              <a:rPr lang="en-GB" sz="2000" dirty="0" smtClean="0"/>
              <a:t>-- </a:t>
            </a:r>
            <a:r>
              <a:rPr lang="en-GB" sz="2000" dirty="0" err="1" smtClean="0"/>
              <a:t>hører</a:t>
            </a:r>
            <a:r>
              <a:rPr lang="en-GB" sz="2000" dirty="0" smtClean="0"/>
              <a:t> </a:t>
            </a:r>
            <a:r>
              <a:rPr lang="en-GB" sz="2000" dirty="0" err="1" smtClean="0"/>
              <a:t>sammen</a:t>
            </a:r>
            <a:r>
              <a:rPr lang="en-GB" sz="2000" dirty="0" smtClean="0"/>
              <a:t> med </a:t>
            </a:r>
            <a:r>
              <a:rPr lang="en-GB" sz="2000" dirty="0" err="1" smtClean="0"/>
              <a:t>budskabet</a:t>
            </a:r>
            <a:endParaRPr lang="en-GB" sz="20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3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Indhold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- content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Lav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disposition (</a:t>
            </a:r>
            <a:r>
              <a:rPr lang="en-GB" dirty="0" err="1" smtClean="0"/>
              <a:t>forklar</a:t>
            </a:r>
            <a:r>
              <a:rPr lang="en-GB" dirty="0" smtClean="0"/>
              <a:t> </a:t>
            </a:r>
            <a:r>
              <a:rPr lang="en-GB" dirty="0" err="1" smtClean="0"/>
              <a:t>planen</a:t>
            </a:r>
            <a:r>
              <a:rPr lang="en-GB" dirty="0" smtClean="0"/>
              <a:t> / </a:t>
            </a:r>
            <a:r>
              <a:rPr lang="en-GB" dirty="0" err="1" smtClean="0"/>
              <a:t>rammen</a:t>
            </a:r>
            <a:r>
              <a:rPr lang="en-GB" dirty="0" smtClean="0"/>
              <a:t> )</a:t>
            </a:r>
          </a:p>
          <a:p>
            <a:endParaRPr lang="en-GB" dirty="0"/>
          </a:p>
          <a:p>
            <a:pPr lvl="1"/>
            <a:r>
              <a:rPr lang="en-GB" dirty="0" smtClean="0"/>
              <a:t>Vis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oversigt</a:t>
            </a:r>
            <a:r>
              <a:rPr lang="en-GB" dirty="0" smtClean="0"/>
              <a:t> (3-4 </a:t>
            </a:r>
            <a:r>
              <a:rPr lang="en-GB" dirty="0" err="1" smtClean="0"/>
              <a:t>punkter</a:t>
            </a:r>
            <a:r>
              <a:rPr lang="en-GB" dirty="0" smtClean="0"/>
              <a:t> / topics)</a:t>
            </a:r>
          </a:p>
          <a:p>
            <a:pPr lvl="1"/>
            <a:r>
              <a:rPr lang="en-GB" dirty="0" smtClean="0"/>
              <a:t>For </a:t>
            </a:r>
            <a:r>
              <a:rPr lang="en-GB" dirty="0" err="1" smtClean="0"/>
              <a:t>hver</a:t>
            </a:r>
            <a:r>
              <a:rPr lang="en-GB" dirty="0" smtClean="0"/>
              <a:t> </a:t>
            </a:r>
            <a:r>
              <a:rPr lang="en-GB" dirty="0" err="1" smtClean="0"/>
              <a:t>punkt</a:t>
            </a:r>
            <a:r>
              <a:rPr lang="en-GB" dirty="0" smtClean="0"/>
              <a:t> </a:t>
            </a:r>
            <a:r>
              <a:rPr lang="en-GB" dirty="0" err="1" smtClean="0"/>
              <a:t>angiv</a:t>
            </a:r>
            <a:r>
              <a:rPr lang="en-GB" dirty="0" smtClean="0"/>
              <a:t> </a:t>
            </a:r>
            <a:r>
              <a:rPr lang="en-GB" dirty="0" err="1" smtClean="0"/>
              <a:t>indhold</a:t>
            </a:r>
            <a:r>
              <a:rPr lang="en-GB" dirty="0" smtClean="0"/>
              <a:t> ‘</a:t>
            </a:r>
            <a:r>
              <a:rPr lang="en-GB" dirty="0" err="1" smtClean="0"/>
              <a:t>punkt</a:t>
            </a:r>
            <a:r>
              <a:rPr lang="en-GB" dirty="0" smtClean="0"/>
              <a:t>’ form </a:t>
            </a:r>
          </a:p>
          <a:p>
            <a:endParaRPr lang="en-GB" dirty="0" smtClean="0"/>
          </a:p>
          <a:p>
            <a:r>
              <a:rPr lang="en-GB" dirty="0" err="1" smtClean="0"/>
              <a:t>Lav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indholdsudvægelse</a:t>
            </a:r>
            <a:endParaRPr lang="en-GB" dirty="0" smtClean="0"/>
          </a:p>
          <a:p>
            <a:pPr lvl="1"/>
            <a:r>
              <a:rPr lang="en-GB" dirty="0" smtClean="0"/>
              <a:t>Tag </a:t>
            </a:r>
            <a:r>
              <a:rPr lang="en-GB" dirty="0" err="1" smtClean="0"/>
              <a:t>det</a:t>
            </a:r>
            <a:r>
              <a:rPr lang="en-GB" dirty="0" smtClean="0"/>
              <a:t> med der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nødvendigt</a:t>
            </a:r>
            <a:r>
              <a:rPr lang="en-GB" dirty="0" smtClean="0"/>
              <a:t> for </a:t>
            </a:r>
            <a:r>
              <a:rPr lang="en-GB" dirty="0" err="1" smtClean="0"/>
              <a:t>budskabet</a:t>
            </a:r>
            <a:r>
              <a:rPr lang="en-GB" dirty="0" smtClean="0"/>
              <a:t> I </a:t>
            </a:r>
            <a:r>
              <a:rPr lang="en-GB" dirty="0" err="1" smtClean="0"/>
              <a:t>forhold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tilhørerne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36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Midler – Electronic Technology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Vælg</a:t>
            </a:r>
            <a:r>
              <a:rPr lang="en-GB" dirty="0" smtClean="0"/>
              <a:t> </a:t>
            </a:r>
            <a:r>
              <a:rPr lang="en-GB" dirty="0" err="1" smtClean="0"/>
              <a:t>medie</a:t>
            </a:r>
            <a:r>
              <a:rPr lang="en-GB" dirty="0" smtClean="0"/>
              <a:t> (slides, </a:t>
            </a:r>
            <a:r>
              <a:rPr lang="en-GB" dirty="0" err="1" smtClean="0"/>
              <a:t>tavle</a:t>
            </a:r>
            <a:r>
              <a:rPr lang="en-GB" dirty="0" smtClean="0"/>
              <a:t>, video, demo ……)</a:t>
            </a:r>
          </a:p>
          <a:p>
            <a:r>
              <a:rPr lang="en-GB" dirty="0" err="1" smtClean="0"/>
              <a:t>Specielt</a:t>
            </a:r>
            <a:r>
              <a:rPr lang="en-GB" dirty="0" smtClean="0"/>
              <a:t> </a:t>
            </a:r>
            <a:r>
              <a:rPr lang="en-GB" dirty="0" err="1" smtClean="0"/>
              <a:t>ved</a:t>
            </a:r>
            <a:r>
              <a:rPr lang="en-GB" dirty="0" smtClean="0"/>
              <a:t> slides:</a:t>
            </a:r>
          </a:p>
          <a:p>
            <a:pPr lvl="1"/>
            <a:r>
              <a:rPr lang="en-GB" dirty="0" smtClean="0"/>
              <a:t>Selecting the text content </a:t>
            </a:r>
            <a:br>
              <a:rPr lang="en-GB" dirty="0" smtClean="0"/>
            </a:br>
            <a:r>
              <a:rPr lang="en-GB" dirty="0" smtClean="0"/>
              <a:t>              (</a:t>
            </a:r>
            <a:r>
              <a:rPr lang="en-GB" dirty="0" err="1" smtClean="0"/>
              <a:t>skriv</a:t>
            </a:r>
            <a:r>
              <a:rPr lang="en-GB" dirty="0" smtClean="0"/>
              <a:t> </a:t>
            </a:r>
            <a:r>
              <a:rPr lang="en-GB" dirty="0" err="1" smtClean="0"/>
              <a:t>ikke</a:t>
            </a:r>
            <a:r>
              <a:rPr lang="en-GB" dirty="0" smtClean="0"/>
              <a:t> </a:t>
            </a:r>
            <a:r>
              <a:rPr lang="en-GB" dirty="0" err="1" smtClean="0"/>
              <a:t>lange</a:t>
            </a:r>
            <a:r>
              <a:rPr lang="en-GB" dirty="0" smtClean="0"/>
              <a:t> </a:t>
            </a:r>
            <a:r>
              <a:rPr lang="en-GB" dirty="0" err="1" smtClean="0"/>
              <a:t>tekster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Formatting Content</a:t>
            </a:r>
            <a:br>
              <a:rPr lang="en-GB" dirty="0" smtClean="0"/>
            </a:br>
            <a:r>
              <a:rPr lang="en-GB" dirty="0" smtClean="0"/>
              <a:t>              (</a:t>
            </a:r>
            <a:r>
              <a:rPr lang="en-GB" dirty="0" err="1" smtClean="0"/>
              <a:t>brug</a:t>
            </a:r>
            <a:r>
              <a:rPr lang="en-GB" dirty="0" smtClean="0"/>
              <a:t> </a:t>
            </a:r>
            <a:r>
              <a:rPr lang="en-GB" dirty="0" err="1" smtClean="0"/>
              <a:t>ensartet</a:t>
            </a:r>
            <a:r>
              <a:rPr lang="en-GB" dirty="0" smtClean="0"/>
              <a:t> </a:t>
            </a:r>
            <a:r>
              <a:rPr lang="en-GB" dirty="0" err="1" smtClean="0"/>
              <a:t>formatering</a:t>
            </a:r>
            <a:r>
              <a:rPr lang="en-GB" dirty="0" smtClean="0"/>
              <a:t>, </a:t>
            </a:r>
            <a:r>
              <a:rPr lang="en-GB" dirty="0" err="1" smtClean="0"/>
              <a:t>skriv</a:t>
            </a:r>
            <a:r>
              <a:rPr lang="en-GB" dirty="0" smtClean="0"/>
              <a:t> </a:t>
            </a:r>
            <a:r>
              <a:rPr lang="en-GB" dirty="0" err="1" smtClean="0"/>
              <a:t>tilpas</a:t>
            </a:r>
            <a:r>
              <a:rPr lang="en-GB" dirty="0" smtClean="0"/>
              <a:t> </a:t>
            </a:r>
            <a:r>
              <a:rPr lang="en-GB" dirty="0" err="1" smtClean="0"/>
              <a:t>stort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Choosing graphics</a:t>
            </a:r>
            <a:br>
              <a:rPr lang="en-GB" dirty="0" smtClean="0"/>
            </a:br>
            <a:r>
              <a:rPr lang="en-GB" dirty="0" smtClean="0"/>
              <a:t>              (</a:t>
            </a:r>
            <a:r>
              <a:rPr lang="en-GB" dirty="0" err="1" smtClean="0"/>
              <a:t>brug</a:t>
            </a:r>
            <a:r>
              <a:rPr lang="en-GB" dirty="0" smtClean="0"/>
              <a:t> </a:t>
            </a:r>
            <a:r>
              <a:rPr lang="en-GB" dirty="0" err="1" smtClean="0"/>
              <a:t>illustrationer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Adding a summery slide</a:t>
            </a:r>
            <a:br>
              <a:rPr lang="en-GB" dirty="0" smtClean="0"/>
            </a:br>
            <a:r>
              <a:rPr lang="en-GB" dirty="0" smtClean="0"/>
              <a:t>              (</a:t>
            </a:r>
            <a:r>
              <a:rPr lang="en-GB" dirty="0" err="1" smtClean="0"/>
              <a:t>lav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opsamling</a:t>
            </a:r>
            <a:r>
              <a:rPr lang="en-GB" dirty="0" smtClean="0"/>
              <a:t> – </a:t>
            </a:r>
            <a:r>
              <a:rPr lang="en-GB" dirty="0" err="1" smtClean="0"/>
              <a:t>understreger</a:t>
            </a:r>
            <a:r>
              <a:rPr lang="en-GB" dirty="0" smtClean="0"/>
              <a:t> </a:t>
            </a:r>
            <a:r>
              <a:rPr lang="en-GB" dirty="0" err="1" smtClean="0"/>
              <a:t>budskabet</a:t>
            </a:r>
            <a:r>
              <a:rPr lang="en-GB" dirty="0" smtClean="0"/>
              <a:t>)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219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99849"/>
            <a:ext cx="10515600" cy="1325563"/>
          </a:xfrm>
        </p:spPr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Selve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præsentationen</a:t>
            </a:r>
            <a:r>
              <a:rPr lang="en-GB" b="1" dirty="0" smtClean="0">
                <a:solidFill>
                  <a:srgbClr val="FF0000"/>
                </a:solidFill>
              </a:rPr>
              <a:t> – practice delivery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669"/>
          </a:xfrm>
        </p:spPr>
        <p:txBody>
          <a:bodyPr/>
          <a:lstStyle/>
          <a:p>
            <a:r>
              <a:rPr lang="en-GB" dirty="0" err="1" smtClean="0"/>
              <a:t>Vær</a:t>
            </a:r>
            <a:r>
              <a:rPr lang="en-GB" dirty="0" smtClean="0"/>
              <a:t> </a:t>
            </a:r>
            <a:r>
              <a:rPr lang="en-GB" dirty="0" err="1" smtClean="0"/>
              <a:t>fri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slides </a:t>
            </a:r>
          </a:p>
          <a:p>
            <a:pPr lvl="1"/>
            <a:r>
              <a:rPr lang="en-GB" dirty="0" err="1" smtClean="0"/>
              <a:t>tal</a:t>
            </a:r>
            <a:r>
              <a:rPr lang="en-GB" dirty="0" smtClean="0"/>
              <a:t> </a:t>
            </a:r>
            <a:r>
              <a:rPr lang="en-GB" dirty="0" err="1" smtClean="0"/>
              <a:t>fri</a:t>
            </a:r>
            <a:r>
              <a:rPr lang="en-GB" dirty="0" smtClean="0"/>
              <a:t> (men </a:t>
            </a:r>
            <a:r>
              <a:rPr lang="en-GB" dirty="0" err="1" smtClean="0"/>
              <a:t>medbring</a:t>
            </a:r>
            <a:r>
              <a:rPr lang="en-GB" dirty="0" smtClean="0"/>
              <a:t> </a:t>
            </a:r>
            <a:r>
              <a:rPr lang="en-GB" dirty="0" err="1" smtClean="0"/>
              <a:t>noter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at </a:t>
            </a:r>
            <a:r>
              <a:rPr lang="en-GB" dirty="0" err="1" smtClean="0"/>
              <a:t>støtte</a:t>
            </a:r>
            <a:r>
              <a:rPr lang="en-GB" dirty="0" smtClean="0"/>
              <a:t> dig </a:t>
            </a:r>
            <a:r>
              <a:rPr lang="en-GB" dirty="0" err="1" smtClean="0"/>
              <a:t>til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Vær</a:t>
            </a:r>
            <a:r>
              <a:rPr lang="en-GB" dirty="0" smtClean="0"/>
              <a:t> </a:t>
            </a:r>
            <a:r>
              <a:rPr lang="en-GB" dirty="0" err="1" smtClean="0"/>
              <a:t>beredt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Prøv</a:t>
            </a:r>
            <a:r>
              <a:rPr lang="en-GB" dirty="0" smtClean="0"/>
              <a:t> </a:t>
            </a:r>
            <a:r>
              <a:rPr lang="en-GB" dirty="0" err="1" smtClean="0"/>
              <a:t>præsentation</a:t>
            </a:r>
            <a:r>
              <a:rPr lang="en-GB" dirty="0" smtClean="0"/>
              <a:t> </a:t>
            </a:r>
            <a:r>
              <a:rPr lang="en-GB" dirty="0" err="1" smtClean="0"/>
              <a:t>selv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Tænk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mulige</a:t>
            </a:r>
            <a:r>
              <a:rPr lang="en-GB" dirty="0" smtClean="0"/>
              <a:t> </a:t>
            </a:r>
            <a:r>
              <a:rPr lang="en-GB" dirty="0" err="1" smtClean="0"/>
              <a:t>spørgsmål</a:t>
            </a:r>
            <a:endParaRPr lang="en-GB" dirty="0" smtClean="0"/>
          </a:p>
          <a:p>
            <a:pPr lvl="1"/>
            <a:r>
              <a:rPr lang="en-GB" dirty="0" err="1" smtClean="0"/>
              <a:t>Spørg</a:t>
            </a:r>
            <a:r>
              <a:rPr lang="en-GB" dirty="0" smtClean="0"/>
              <a:t> </a:t>
            </a:r>
            <a:r>
              <a:rPr lang="en-GB" dirty="0" err="1" smtClean="0"/>
              <a:t>tilhørerne</a:t>
            </a:r>
            <a:endParaRPr lang="en-GB" dirty="0" smtClean="0"/>
          </a:p>
          <a:p>
            <a:r>
              <a:rPr lang="en-GB" dirty="0" err="1" smtClean="0"/>
              <a:t>Tjek</a:t>
            </a:r>
            <a:r>
              <a:rPr lang="en-GB" dirty="0" smtClean="0"/>
              <a:t> </a:t>
            </a:r>
            <a:r>
              <a:rPr lang="en-GB" dirty="0" err="1" smtClean="0"/>
              <a:t>rammerne</a:t>
            </a:r>
            <a:endParaRPr lang="en-GB" dirty="0" smtClean="0"/>
          </a:p>
          <a:p>
            <a:pPr lvl="1"/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rummet</a:t>
            </a:r>
            <a:endParaRPr lang="en-GB" dirty="0" smtClean="0"/>
          </a:p>
          <a:p>
            <a:pPr lvl="1"/>
            <a:r>
              <a:rPr lang="en-GB" dirty="0" smtClean="0"/>
              <a:t>Se </a:t>
            </a:r>
            <a:r>
              <a:rPr lang="en-GB" dirty="0" err="1" smtClean="0"/>
              <a:t>rammerne</a:t>
            </a:r>
            <a:r>
              <a:rPr lang="en-GB" dirty="0" smtClean="0"/>
              <a:t> </a:t>
            </a:r>
            <a:r>
              <a:rPr lang="en-GB" dirty="0" err="1" smtClean="0"/>
              <a:t>inden</a:t>
            </a:r>
            <a:r>
              <a:rPr lang="en-GB" dirty="0" smtClean="0"/>
              <a:t> </a:t>
            </a:r>
            <a:r>
              <a:rPr lang="en-GB" dirty="0" err="1" smtClean="0"/>
              <a:t>præsentationen</a:t>
            </a:r>
            <a:endParaRPr lang="en-GB" dirty="0" smtClean="0"/>
          </a:p>
          <a:p>
            <a:pPr lvl="1"/>
            <a:r>
              <a:rPr lang="en-GB" dirty="0" err="1" smtClean="0"/>
              <a:t>Tjek</a:t>
            </a:r>
            <a:r>
              <a:rPr lang="en-GB" dirty="0" smtClean="0"/>
              <a:t> om pc </a:t>
            </a:r>
            <a:r>
              <a:rPr lang="en-GB" dirty="0" err="1" smtClean="0"/>
              <a:t>virker</a:t>
            </a:r>
            <a:r>
              <a:rPr lang="en-GB" dirty="0" smtClean="0"/>
              <a:t> </a:t>
            </a:r>
            <a:r>
              <a:rPr lang="en-GB" dirty="0" err="1" smtClean="0"/>
              <a:t>inkl</a:t>
            </a:r>
            <a:r>
              <a:rPr lang="en-GB" dirty="0" smtClean="0"/>
              <a:t> </a:t>
            </a:r>
            <a:r>
              <a:rPr lang="en-GB" dirty="0" err="1" smtClean="0"/>
              <a:t>tilkobling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projector</a:t>
            </a:r>
          </a:p>
          <a:p>
            <a:pPr lvl="1"/>
            <a:r>
              <a:rPr lang="en-GB" dirty="0" err="1" smtClean="0"/>
              <a:t>Hav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backup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1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Præsentation</vt:lpstr>
      <vt:lpstr>5 trin til en god præsentation – PACED (BTIMP)</vt:lpstr>
      <vt:lpstr>Budskabet - Purpose</vt:lpstr>
      <vt:lpstr>Tilhører - audiance</vt:lpstr>
      <vt:lpstr>Indhold - content</vt:lpstr>
      <vt:lpstr>Midler – Electronic Technology</vt:lpstr>
      <vt:lpstr>Selve præsentationen – practice delivery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</dc:title>
  <dc:creator>Peter Levinsky</dc:creator>
  <cp:lastModifiedBy>Administrator</cp:lastModifiedBy>
  <cp:revision>6</cp:revision>
  <dcterms:created xsi:type="dcterms:W3CDTF">2014-11-06T20:09:13Z</dcterms:created>
  <dcterms:modified xsi:type="dcterms:W3CDTF">2016-10-07T06:12:43Z</dcterms:modified>
</cp:coreProperties>
</file>